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>
      <p:cViewPr varScale="1">
        <p:scale>
          <a:sx n="99" d="100"/>
          <a:sy n="99" d="100"/>
        </p:scale>
        <p:origin x="52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8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3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1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7377" y="1195196"/>
            <a:ext cx="538353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47A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4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47A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94042" y="1743837"/>
            <a:ext cx="4375784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7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2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7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9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2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1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5551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1.jp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10" Type="http://schemas.openxmlformats.org/officeDocument/2006/relationships/image" Target="../media/image12.jpg"/><Relationship Id="rId4" Type="http://schemas.openxmlformats.org/officeDocument/2006/relationships/image" Target="../media/image43.png"/><Relationship Id="rId9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10" Type="http://schemas.openxmlformats.org/officeDocument/2006/relationships/image" Target="../media/image12.jpg"/><Relationship Id="rId4" Type="http://schemas.openxmlformats.org/officeDocument/2006/relationships/image" Target="../media/image43.png"/><Relationship Id="rId9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0.png"/><Relationship Id="rId10" Type="http://schemas.openxmlformats.org/officeDocument/2006/relationships/image" Target="../media/image12.jpg"/><Relationship Id="rId4" Type="http://schemas.openxmlformats.org/officeDocument/2006/relationships/image" Target="../media/image43.png"/><Relationship Id="rId9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hittingham.eschools.co.uk/website/policies/221929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1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54.png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28.png"/><Relationship Id="rId5" Type="http://schemas.openxmlformats.org/officeDocument/2006/relationships/image" Target="../media/image57.png"/><Relationship Id="rId15" Type="http://schemas.openxmlformats.org/officeDocument/2006/relationships/image" Target="../media/image12.jp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12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11.jp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1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72.jp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hyperlink" Target="http://www.childnet.com/" TargetMode="External"/><Relationship Id="rId18" Type="http://schemas.openxmlformats.org/officeDocument/2006/relationships/image" Target="../media/image11.jpg"/><Relationship Id="rId3" Type="http://schemas.openxmlformats.org/officeDocument/2006/relationships/image" Target="../media/image26.jp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17" Type="http://schemas.openxmlformats.org/officeDocument/2006/relationships/image" Target="../media/image83.jpg"/><Relationship Id="rId2" Type="http://schemas.openxmlformats.org/officeDocument/2006/relationships/image" Target="../media/image36.png"/><Relationship Id="rId16" Type="http://schemas.openxmlformats.org/officeDocument/2006/relationships/hyperlink" Target="https://www.internetmatters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et-aware.org.uk/" TargetMode="External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82.png"/><Relationship Id="rId10" Type="http://schemas.openxmlformats.org/officeDocument/2006/relationships/hyperlink" Target="https://www.anti-bullyingalliance.org.uk/" TargetMode="External"/><Relationship Id="rId19" Type="http://schemas.openxmlformats.org/officeDocument/2006/relationships/image" Target="../media/image12.jpg"/><Relationship Id="rId4" Type="http://schemas.openxmlformats.org/officeDocument/2006/relationships/image" Target="../media/image27.png"/><Relationship Id="rId9" Type="http://schemas.openxmlformats.org/officeDocument/2006/relationships/image" Target="../media/image78.png"/><Relationship Id="rId1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5.png"/><Relationship Id="rId7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7.png"/><Relationship Id="rId7" Type="http://schemas.openxmlformats.org/officeDocument/2006/relationships/image" Target="../media/image1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221095"/>
          </a:xfrm>
          <a:custGeom>
            <a:avLst/>
            <a:gdLst/>
            <a:ahLst/>
            <a:cxnLst/>
            <a:rect l="l" t="t" r="r" b="b"/>
            <a:pathLst>
              <a:path w="12192000" h="6221095">
                <a:moveTo>
                  <a:pt x="12192000" y="0"/>
                </a:moveTo>
                <a:lnTo>
                  <a:pt x="0" y="0"/>
                </a:lnTo>
                <a:lnTo>
                  <a:pt x="0" y="6220587"/>
                </a:lnTo>
                <a:lnTo>
                  <a:pt x="12192000" y="62205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47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1007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047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4555" y="6400293"/>
            <a:ext cx="895616" cy="3535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49761" y="6231737"/>
            <a:ext cx="9410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11F73"/>
                </a:solidFill>
                <a:latin typeface="Arial"/>
                <a:cs typeface="Arial"/>
              </a:rPr>
              <a:t>In</a:t>
            </a:r>
            <a:r>
              <a:rPr sz="900" spc="-10" dirty="0">
                <a:solidFill>
                  <a:srgbClr val="211F73"/>
                </a:solidFill>
                <a:latin typeface="Arial"/>
                <a:cs typeface="Arial"/>
              </a:rPr>
              <a:t> associationwith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FFFF"/>
                </a:solidFill>
                <a:latin typeface="Arial"/>
                <a:cs typeface="Arial"/>
              </a:rPr>
              <a:t>Evening</a:t>
            </a: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38344" y="2985516"/>
            <a:ext cx="2147570" cy="2147570"/>
            <a:chOff x="5038344" y="2985516"/>
            <a:chExt cx="2147570" cy="21475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8344" y="2985516"/>
              <a:ext cx="2147316" cy="21473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421" y="3220847"/>
              <a:ext cx="1677670" cy="167767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910839" y="3218688"/>
            <a:ext cx="1679575" cy="1682750"/>
            <a:chOff x="2910839" y="3218688"/>
            <a:chExt cx="1679575" cy="16827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0839" y="3218688"/>
              <a:ext cx="1679448" cy="16824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0709" y="3448380"/>
              <a:ext cx="1219644" cy="122255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633716" y="3217164"/>
            <a:ext cx="1675130" cy="1685925"/>
            <a:chOff x="7633716" y="3217164"/>
            <a:chExt cx="1675130" cy="168592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3716" y="3217164"/>
              <a:ext cx="1674876" cy="16855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4094" y="3447034"/>
              <a:ext cx="1213688" cy="12252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227321" y="1978863"/>
            <a:ext cx="368490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7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6000" spc="-60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6000" spc="-50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60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6000" spc="-6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60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18" name="image1.jpg" descr="Image">
            <a:extLst>
              <a:ext uri="{FF2B5EF4-FFF2-40B4-BE49-F238E27FC236}">
                <a16:creationId xmlns:a16="http://schemas.microsoft.com/office/drawing/2014/main" id="{84E5595B-031F-C361-F801-E088BABBFADE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363408" y="1195196"/>
            <a:ext cx="1227391" cy="1243204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2505" y="1485646"/>
            <a:ext cx="3116580" cy="3116580"/>
            <a:chOff x="1762505" y="1485646"/>
            <a:chExt cx="3116580" cy="3116580"/>
          </a:xfrm>
        </p:grpSpPr>
        <p:sp>
          <p:nvSpPr>
            <p:cNvPr id="3" name="object 3"/>
            <p:cNvSpPr/>
            <p:nvPr/>
          </p:nvSpPr>
          <p:spPr>
            <a:xfrm>
              <a:off x="1791080" y="1514221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714"/>
                  </a:moveTo>
                  <a:lnTo>
                    <a:pt x="762" y="1481201"/>
                  </a:lnTo>
                  <a:lnTo>
                    <a:pt x="3048" y="1432940"/>
                  </a:lnTo>
                  <a:lnTo>
                    <a:pt x="6731" y="1385189"/>
                  </a:lnTo>
                  <a:lnTo>
                    <a:pt x="11937" y="1337817"/>
                  </a:lnTo>
                  <a:lnTo>
                    <a:pt x="18542" y="1290954"/>
                  </a:lnTo>
                  <a:lnTo>
                    <a:pt x="26543" y="1244473"/>
                  </a:lnTo>
                  <a:lnTo>
                    <a:pt x="35941" y="1198499"/>
                  </a:lnTo>
                  <a:lnTo>
                    <a:pt x="46736" y="1153032"/>
                  </a:lnTo>
                  <a:lnTo>
                    <a:pt x="58800" y="1108202"/>
                  </a:lnTo>
                  <a:lnTo>
                    <a:pt x="72262" y="1063752"/>
                  </a:lnTo>
                  <a:lnTo>
                    <a:pt x="86994" y="1020063"/>
                  </a:lnTo>
                  <a:lnTo>
                    <a:pt x="102996" y="976883"/>
                  </a:lnTo>
                  <a:lnTo>
                    <a:pt x="120268" y="934338"/>
                  </a:lnTo>
                  <a:lnTo>
                    <a:pt x="138683" y="892428"/>
                  </a:lnTo>
                  <a:lnTo>
                    <a:pt x="158369" y="851153"/>
                  </a:lnTo>
                  <a:lnTo>
                    <a:pt x="179196" y="810640"/>
                  </a:lnTo>
                  <a:lnTo>
                    <a:pt x="201294" y="770763"/>
                  </a:lnTo>
                  <a:lnTo>
                    <a:pt x="224408" y="731646"/>
                  </a:lnTo>
                  <a:lnTo>
                    <a:pt x="248666" y="693292"/>
                  </a:lnTo>
                  <a:lnTo>
                    <a:pt x="274066" y="655827"/>
                  </a:lnTo>
                  <a:lnTo>
                    <a:pt x="300481" y="618998"/>
                  </a:lnTo>
                  <a:lnTo>
                    <a:pt x="328041" y="583056"/>
                  </a:lnTo>
                  <a:lnTo>
                    <a:pt x="356488" y="548004"/>
                  </a:lnTo>
                  <a:lnTo>
                    <a:pt x="386080" y="513841"/>
                  </a:lnTo>
                  <a:lnTo>
                    <a:pt x="416560" y="480440"/>
                  </a:lnTo>
                  <a:lnTo>
                    <a:pt x="448056" y="448055"/>
                  </a:lnTo>
                  <a:lnTo>
                    <a:pt x="480441" y="416559"/>
                  </a:lnTo>
                  <a:lnTo>
                    <a:pt x="513842" y="386079"/>
                  </a:lnTo>
                  <a:lnTo>
                    <a:pt x="548005" y="356488"/>
                  </a:lnTo>
                  <a:lnTo>
                    <a:pt x="583057" y="328040"/>
                  </a:lnTo>
                  <a:lnTo>
                    <a:pt x="618998" y="300481"/>
                  </a:lnTo>
                  <a:lnTo>
                    <a:pt x="655827" y="274065"/>
                  </a:lnTo>
                  <a:lnTo>
                    <a:pt x="693293" y="248665"/>
                  </a:lnTo>
                  <a:lnTo>
                    <a:pt x="731646" y="224408"/>
                  </a:lnTo>
                  <a:lnTo>
                    <a:pt x="770763" y="201294"/>
                  </a:lnTo>
                  <a:lnTo>
                    <a:pt x="810641" y="179196"/>
                  </a:lnTo>
                  <a:lnTo>
                    <a:pt x="851154" y="158368"/>
                  </a:lnTo>
                  <a:lnTo>
                    <a:pt x="892429" y="138683"/>
                  </a:lnTo>
                  <a:lnTo>
                    <a:pt x="934338" y="120268"/>
                  </a:lnTo>
                  <a:lnTo>
                    <a:pt x="976883" y="102996"/>
                  </a:lnTo>
                  <a:lnTo>
                    <a:pt x="1020063" y="86994"/>
                  </a:lnTo>
                  <a:lnTo>
                    <a:pt x="1063752" y="72262"/>
                  </a:lnTo>
                  <a:lnTo>
                    <a:pt x="1108202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2"/>
                  </a:lnTo>
                  <a:lnTo>
                    <a:pt x="1290955" y="18541"/>
                  </a:lnTo>
                  <a:lnTo>
                    <a:pt x="1337818" y="11937"/>
                  </a:lnTo>
                  <a:lnTo>
                    <a:pt x="1385189" y="6730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9" y="762"/>
                  </a:lnTo>
                  <a:lnTo>
                    <a:pt x="1626489" y="3048"/>
                  </a:lnTo>
                  <a:lnTo>
                    <a:pt x="1674241" y="6730"/>
                  </a:lnTo>
                  <a:lnTo>
                    <a:pt x="1721611" y="11937"/>
                  </a:lnTo>
                  <a:lnTo>
                    <a:pt x="1768474" y="18541"/>
                  </a:lnTo>
                  <a:lnTo>
                    <a:pt x="1814957" y="26542"/>
                  </a:lnTo>
                  <a:lnTo>
                    <a:pt x="1860931" y="35940"/>
                  </a:lnTo>
                  <a:lnTo>
                    <a:pt x="1906396" y="46736"/>
                  </a:lnTo>
                  <a:lnTo>
                    <a:pt x="1951228" y="58800"/>
                  </a:lnTo>
                  <a:lnTo>
                    <a:pt x="1995678" y="72262"/>
                  </a:lnTo>
                  <a:lnTo>
                    <a:pt x="2039366" y="86994"/>
                  </a:lnTo>
                  <a:lnTo>
                    <a:pt x="2082545" y="102996"/>
                  </a:lnTo>
                  <a:lnTo>
                    <a:pt x="2125091" y="120268"/>
                  </a:lnTo>
                  <a:lnTo>
                    <a:pt x="2167001" y="138683"/>
                  </a:lnTo>
                  <a:lnTo>
                    <a:pt x="2208276" y="158368"/>
                  </a:lnTo>
                  <a:lnTo>
                    <a:pt x="2248789" y="179196"/>
                  </a:lnTo>
                  <a:lnTo>
                    <a:pt x="2288667" y="201294"/>
                  </a:lnTo>
                  <a:lnTo>
                    <a:pt x="2327783" y="224408"/>
                  </a:lnTo>
                  <a:lnTo>
                    <a:pt x="2366136" y="248665"/>
                  </a:lnTo>
                  <a:lnTo>
                    <a:pt x="2403602" y="274065"/>
                  </a:lnTo>
                  <a:lnTo>
                    <a:pt x="2440432" y="300481"/>
                  </a:lnTo>
                  <a:lnTo>
                    <a:pt x="2476372" y="328040"/>
                  </a:lnTo>
                  <a:lnTo>
                    <a:pt x="2511424" y="356488"/>
                  </a:lnTo>
                  <a:lnTo>
                    <a:pt x="2545588" y="386079"/>
                  </a:lnTo>
                  <a:lnTo>
                    <a:pt x="2578989" y="416559"/>
                  </a:lnTo>
                  <a:lnTo>
                    <a:pt x="2611373" y="448055"/>
                  </a:lnTo>
                  <a:lnTo>
                    <a:pt x="2642870" y="480440"/>
                  </a:lnTo>
                  <a:lnTo>
                    <a:pt x="2673349" y="513841"/>
                  </a:lnTo>
                  <a:lnTo>
                    <a:pt x="2702941" y="548004"/>
                  </a:lnTo>
                  <a:lnTo>
                    <a:pt x="2731389" y="583056"/>
                  </a:lnTo>
                  <a:lnTo>
                    <a:pt x="2758947" y="618998"/>
                  </a:lnTo>
                  <a:lnTo>
                    <a:pt x="2785364" y="655827"/>
                  </a:lnTo>
                  <a:lnTo>
                    <a:pt x="2810764" y="693292"/>
                  </a:lnTo>
                  <a:lnTo>
                    <a:pt x="2835021" y="731646"/>
                  </a:lnTo>
                  <a:lnTo>
                    <a:pt x="2858135" y="770763"/>
                  </a:lnTo>
                  <a:lnTo>
                    <a:pt x="2880233" y="810640"/>
                  </a:lnTo>
                  <a:lnTo>
                    <a:pt x="2901060" y="851153"/>
                  </a:lnTo>
                  <a:lnTo>
                    <a:pt x="2920746" y="892428"/>
                  </a:lnTo>
                  <a:lnTo>
                    <a:pt x="2939160" y="934338"/>
                  </a:lnTo>
                  <a:lnTo>
                    <a:pt x="2956433" y="976883"/>
                  </a:lnTo>
                  <a:lnTo>
                    <a:pt x="2972435" y="1020063"/>
                  </a:lnTo>
                  <a:lnTo>
                    <a:pt x="2987167" y="1063752"/>
                  </a:lnTo>
                  <a:lnTo>
                    <a:pt x="3000629" y="1108202"/>
                  </a:lnTo>
                  <a:lnTo>
                    <a:pt x="3012694" y="1153032"/>
                  </a:lnTo>
                  <a:lnTo>
                    <a:pt x="3023489" y="1198499"/>
                  </a:lnTo>
                  <a:lnTo>
                    <a:pt x="3032886" y="1244473"/>
                  </a:lnTo>
                  <a:lnTo>
                    <a:pt x="3040888" y="1290954"/>
                  </a:lnTo>
                  <a:lnTo>
                    <a:pt x="3047492" y="1337817"/>
                  </a:lnTo>
                  <a:lnTo>
                    <a:pt x="3052698" y="1385189"/>
                  </a:lnTo>
                  <a:lnTo>
                    <a:pt x="3056382" y="1432940"/>
                  </a:lnTo>
                  <a:lnTo>
                    <a:pt x="3058668" y="1481201"/>
                  </a:lnTo>
                  <a:lnTo>
                    <a:pt x="3059430" y="1529714"/>
                  </a:lnTo>
                  <a:lnTo>
                    <a:pt x="3058668" y="1578228"/>
                  </a:lnTo>
                  <a:lnTo>
                    <a:pt x="3056382" y="1626489"/>
                  </a:lnTo>
                  <a:lnTo>
                    <a:pt x="3052698" y="1674240"/>
                  </a:lnTo>
                  <a:lnTo>
                    <a:pt x="3047492" y="1721612"/>
                  </a:lnTo>
                  <a:lnTo>
                    <a:pt x="3040888" y="1768475"/>
                  </a:lnTo>
                  <a:lnTo>
                    <a:pt x="3032886" y="1814956"/>
                  </a:lnTo>
                  <a:lnTo>
                    <a:pt x="3023489" y="1860930"/>
                  </a:lnTo>
                  <a:lnTo>
                    <a:pt x="3012694" y="1906396"/>
                  </a:lnTo>
                  <a:lnTo>
                    <a:pt x="3000629" y="1951354"/>
                  </a:lnTo>
                  <a:lnTo>
                    <a:pt x="2987167" y="1995677"/>
                  </a:lnTo>
                  <a:lnTo>
                    <a:pt x="2972435" y="2039492"/>
                  </a:lnTo>
                  <a:lnTo>
                    <a:pt x="2956433" y="2082673"/>
                  </a:lnTo>
                  <a:lnTo>
                    <a:pt x="2939160" y="2125217"/>
                  </a:lnTo>
                  <a:lnTo>
                    <a:pt x="2920746" y="2167128"/>
                  </a:lnTo>
                  <a:lnTo>
                    <a:pt x="2901060" y="2208276"/>
                  </a:lnTo>
                  <a:lnTo>
                    <a:pt x="2880233" y="2248916"/>
                  </a:lnTo>
                  <a:lnTo>
                    <a:pt x="2858135" y="2288666"/>
                  </a:lnTo>
                  <a:lnTo>
                    <a:pt x="2835021" y="2327783"/>
                  </a:lnTo>
                  <a:lnTo>
                    <a:pt x="2810764" y="2366136"/>
                  </a:lnTo>
                  <a:lnTo>
                    <a:pt x="2785364" y="2403729"/>
                  </a:lnTo>
                  <a:lnTo>
                    <a:pt x="2758947" y="2440431"/>
                  </a:lnTo>
                  <a:lnTo>
                    <a:pt x="2731389" y="2476372"/>
                  </a:lnTo>
                  <a:lnTo>
                    <a:pt x="2702941" y="2511424"/>
                  </a:lnTo>
                  <a:lnTo>
                    <a:pt x="2673349" y="2545715"/>
                  </a:lnTo>
                  <a:lnTo>
                    <a:pt x="2642870" y="2578989"/>
                  </a:lnTo>
                  <a:lnTo>
                    <a:pt x="2611373" y="2611373"/>
                  </a:lnTo>
                  <a:lnTo>
                    <a:pt x="2578989" y="2642870"/>
                  </a:lnTo>
                  <a:lnTo>
                    <a:pt x="2545588" y="2673349"/>
                  </a:lnTo>
                  <a:lnTo>
                    <a:pt x="2511424" y="2702941"/>
                  </a:lnTo>
                  <a:lnTo>
                    <a:pt x="2476372" y="2731389"/>
                  </a:lnTo>
                  <a:lnTo>
                    <a:pt x="2440432" y="2758947"/>
                  </a:lnTo>
                  <a:lnTo>
                    <a:pt x="2403602" y="2785364"/>
                  </a:lnTo>
                  <a:lnTo>
                    <a:pt x="2366136" y="2810764"/>
                  </a:lnTo>
                  <a:lnTo>
                    <a:pt x="2327783" y="2835021"/>
                  </a:lnTo>
                  <a:lnTo>
                    <a:pt x="2288667" y="2858135"/>
                  </a:lnTo>
                  <a:lnTo>
                    <a:pt x="2248789" y="2880233"/>
                  </a:lnTo>
                  <a:lnTo>
                    <a:pt x="2208276" y="2901060"/>
                  </a:lnTo>
                  <a:lnTo>
                    <a:pt x="2167001" y="2920746"/>
                  </a:lnTo>
                  <a:lnTo>
                    <a:pt x="2125091" y="2939287"/>
                  </a:lnTo>
                  <a:lnTo>
                    <a:pt x="2082545" y="2956433"/>
                  </a:lnTo>
                  <a:lnTo>
                    <a:pt x="2039366" y="2972435"/>
                  </a:lnTo>
                  <a:lnTo>
                    <a:pt x="1995678" y="2987166"/>
                  </a:lnTo>
                  <a:lnTo>
                    <a:pt x="1951228" y="3000629"/>
                  </a:lnTo>
                  <a:lnTo>
                    <a:pt x="1906396" y="3012693"/>
                  </a:lnTo>
                  <a:lnTo>
                    <a:pt x="1860931" y="3023489"/>
                  </a:lnTo>
                  <a:lnTo>
                    <a:pt x="1814957" y="3032886"/>
                  </a:lnTo>
                  <a:lnTo>
                    <a:pt x="1768474" y="3040887"/>
                  </a:lnTo>
                  <a:lnTo>
                    <a:pt x="1721611" y="3047491"/>
                  </a:lnTo>
                  <a:lnTo>
                    <a:pt x="1674241" y="3052698"/>
                  </a:lnTo>
                  <a:lnTo>
                    <a:pt x="1626489" y="3056381"/>
                  </a:lnTo>
                  <a:lnTo>
                    <a:pt x="1578229" y="3058667"/>
                  </a:lnTo>
                  <a:lnTo>
                    <a:pt x="1529715" y="3059429"/>
                  </a:lnTo>
                  <a:lnTo>
                    <a:pt x="1481201" y="3058667"/>
                  </a:lnTo>
                  <a:lnTo>
                    <a:pt x="1432941" y="3056381"/>
                  </a:lnTo>
                  <a:lnTo>
                    <a:pt x="1385189" y="3052698"/>
                  </a:lnTo>
                  <a:lnTo>
                    <a:pt x="1337818" y="3047491"/>
                  </a:lnTo>
                  <a:lnTo>
                    <a:pt x="1290955" y="3040887"/>
                  </a:lnTo>
                  <a:lnTo>
                    <a:pt x="1244473" y="3032886"/>
                  </a:lnTo>
                  <a:lnTo>
                    <a:pt x="1198499" y="3023489"/>
                  </a:lnTo>
                  <a:lnTo>
                    <a:pt x="1153033" y="3012693"/>
                  </a:lnTo>
                  <a:lnTo>
                    <a:pt x="1108202" y="3000629"/>
                  </a:lnTo>
                  <a:lnTo>
                    <a:pt x="1063752" y="2987166"/>
                  </a:lnTo>
                  <a:lnTo>
                    <a:pt x="1020063" y="2972435"/>
                  </a:lnTo>
                  <a:lnTo>
                    <a:pt x="976883" y="2956433"/>
                  </a:lnTo>
                  <a:lnTo>
                    <a:pt x="934338" y="2939287"/>
                  </a:lnTo>
                  <a:lnTo>
                    <a:pt x="892429" y="2920746"/>
                  </a:lnTo>
                  <a:lnTo>
                    <a:pt x="851154" y="2901060"/>
                  </a:lnTo>
                  <a:lnTo>
                    <a:pt x="810641" y="2880233"/>
                  </a:lnTo>
                  <a:lnTo>
                    <a:pt x="770763" y="2858135"/>
                  </a:lnTo>
                  <a:lnTo>
                    <a:pt x="731646" y="2835021"/>
                  </a:lnTo>
                  <a:lnTo>
                    <a:pt x="693293" y="2810764"/>
                  </a:lnTo>
                  <a:lnTo>
                    <a:pt x="655827" y="2785364"/>
                  </a:lnTo>
                  <a:lnTo>
                    <a:pt x="618998" y="2758947"/>
                  </a:lnTo>
                  <a:lnTo>
                    <a:pt x="583057" y="2731389"/>
                  </a:lnTo>
                  <a:lnTo>
                    <a:pt x="548005" y="2702941"/>
                  </a:lnTo>
                  <a:lnTo>
                    <a:pt x="513842" y="2673349"/>
                  </a:lnTo>
                  <a:lnTo>
                    <a:pt x="480441" y="2642870"/>
                  </a:lnTo>
                  <a:lnTo>
                    <a:pt x="448056" y="2611373"/>
                  </a:lnTo>
                  <a:lnTo>
                    <a:pt x="416560" y="2578989"/>
                  </a:lnTo>
                  <a:lnTo>
                    <a:pt x="386080" y="2545715"/>
                  </a:lnTo>
                  <a:lnTo>
                    <a:pt x="356488" y="2511424"/>
                  </a:lnTo>
                  <a:lnTo>
                    <a:pt x="328041" y="2476372"/>
                  </a:lnTo>
                  <a:lnTo>
                    <a:pt x="300481" y="2440431"/>
                  </a:lnTo>
                  <a:lnTo>
                    <a:pt x="274066" y="2403729"/>
                  </a:lnTo>
                  <a:lnTo>
                    <a:pt x="248666" y="2366136"/>
                  </a:lnTo>
                  <a:lnTo>
                    <a:pt x="224408" y="2327783"/>
                  </a:lnTo>
                  <a:lnTo>
                    <a:pt x="201294" y="2288666"/>
                  </a:lnTo>
                  <a:lnTo>
                    <a:pt x="179196" y="2248916"/>
                  </a:lnTo>
                  <a:lnTo>
                    <a:pt x="158369" y="2208276"/>
                  </a:lnTo>
                  <a:lnTo>
                    <a:pt x="138683" y="2167128"/>
                  </a:lnTo>
                  <a:lnTo>
                    <a:pt x="120268" y="2125217"/>
                  </a:lnTo>
                  <a:lnTo>
                    <a:pt x="102996" y="2082673"/>
                  </a:lnTo>
                  <a:lnTo>
                    <a:pt x="86994" y="2039492"/>
                  </a:lnTo>
                  <a:lnTo>
                    <a:pt x="72262" y="1995677"/>
                  </a:lnTo>
                  <a:lnTo>
                    <a:pt x="58800" y="1951354"/>
                  </a:lnTo>
                  <a:lnTo>
                    <a:pt x="46736" y="1906396"/>
                  </a:lnTo>
                  <a:lnTo>
                    <a:pt x="35941" y="1860930"/>
                  </a:lnTo>
                  <a:lnTo>
                    <a:pt x="26543" y="1814956"/>
                  </a:lnTo>
                  <a:lnTo>
                    <a:pt x="18542" y="1768475"/>
                  </a:lnTo>
                  <a:lnTo>
                    <a:pt x="11937" y="1721612"/>
                  </a:lnTo>
                  <a:lnTo>
                    <a:pt x="6731" y="1674240"/>
                  </a:lnTo>
                  <a:lnTo>
                    <a:pt x="3048" y="1626489"/>
                  </a:lnTo>
                  <a:lnTo>
                    <a:pt x="762" y="1578228"/>
                  </a:lnTo>
                  <a:lnTo>
                    <a:pt x="0" y="1529714"/>
                  </a:lnTo>
                  <a:close/>
                </a:path>
              </a:pathLst>
            </a:custGeom>
            <a:ln w="57150">
              <a:solidFill>
                <a:srgbClr val="EB4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595" y="1824736"/>
              <a:ext cx="2438400" cy="2438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89575" y="2151379"/>
            <a:ext cx="44653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EB464E"/>
                </a:solidFill>
                <a:latin typeface="Arial"/>
                <a:cs typeface="Arial"/>
              </a:rPr>
              <a:t>FALSE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Children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five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times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more </a:t>
            </a:r>
            <a:r>
              <a:rPr sz="2800" dirty="0">
                <a:latin typeface="Arial"/>
                <a:cs typeface="Arial"/>
              </a:rPr>
              <a:t>likely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bullied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school </a:t>
            </a:r>
            <a:r>
              <a:rPr sz="2800" dirty="0">
                <a:latin typeface="Arial"/>
                <a:cs typeface="Arial"/>
              </a:rPr>
              <a:t>than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online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8" name="image1.jpg" descr="Image">
            <a:extLst>
              <a:ext uri="{FF2B5EF4-FFF2-40B4-BE49-F238E27FC236}">
                <a16:creationId xmlns:a16="http://schemas.microsoft.com/office/drawing/2014/main" id="{843DC24E-0C0A-FBAE-73E7-9F4D671DE14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049000" y="6047525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582"/>
            <a:ext cx="3013837" cy="6374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1276" y="6442803"/>
            <a:ext cx="2081886" cy="2053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44555" y="6400293"/>
            <a:ext cx="895616" cy="3535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5091" y="687323"/>
            <a:ext cx="4638040" cy="4462780"/>
            <a:chOff x="355091" y="687323"/>
            <a:chExt cx="4638040" cy="446278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390" y="891552"/>
              <a:ext cx="4253455" cy="42580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221" y="1110487"/>
              <a:ext cx="3823588" cy="38235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091" y="2988563"/>
              <a:ext cx="1965960" cy="20543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7286" y="3221609"/>
              <a:ext cx="1500378" cy="15872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6871" y="687323"/>
              <a:ext cx="1825752" cy="19354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97884" y="919860"/>
              <a:ext cx="1362837" cy="147027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47917" y="1196466"/>
            <a:ext cx="46882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97CC1"/>
                </a:solidFill>
                <a:latin typeface="Arial"/>
                <a:cs typeface="Arial"/>
              </a:rPr>
              <a:t>16,000</a:t>
            </a:r>
            <a:r>
              <a:rPr sz="2400" b="0" spc="-55" dirty="0">
                <a:solidFill>
                  <a:srgbClr val="097CC1"/>
                </a:solidFill>
                <a:latin typeface="Arial"/>
                <a:cs typeface="Arial"/>
              </a:rPr>
              <a:t> </a:t>
            </a:r>
            <a:r>
              <a:rPr sz="2400" b="0" spc="-20" dirty="0">
                <a:solidFill>
                  <a:srgbClr val="097CC1"/>
                </a:solidFill>
                <a:latin typeface="Arial"/>
                <a:cs typeface="Arial"/>
              </a:rPr>
              <a:t>11-</a:t>
            </a:r>
            <a:r>
              <a:rPr sz="2400" b="0" dirty="0">
                <a:solidFill>
                  <a:srgbClr val="097CC1"/>
                </a:solidFill>
                <a:latin typeface="Arial"/>
                <a:cs typeface="Arial"/>
              </a:rPr>
              <a:t>15</a:t>
            </a:r>
            <a:r>
              <a:rPr sz="2400" b="0" spc="-15" dirty="0">
                <a:solidFill>
                  <a:srgbClr val="097CC1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97CC1"/>
                </a:solidFill>
                <a:latin typeface="Arial"/>
                <a:cs typeface="Arial"/>
              </a:rPr>
              <a:t>year</a:t>
            </a:r>
            <a:r>
              <a:rPr sz="2400" b="0" spc="-25" dirty="0">
                <a:solidFill>
                  <a:srgbClr val="097CC1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97CC1"/>
                </a:solidFill>
                <a:latin typeface="Arial"/>
                <a:cs typeface="Arial"/>
              </a:rPr>
              <a:t>olds</a:t>
            </a:r>
            <a:r>
              <a:rPr sz="2400" b="0" spc="-35" dirty="0">
                <a:solidFill>
                  <a:srgbClr val="097CC1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4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absent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school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any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one</a:t>
            </a:r>
            <a:r>
              <a:rPr sz="24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time</a:t>
            </a:r>
            <a:r>
              <a:rPr sz="24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bullying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99379" y="2539873"/>
            <a:ext cx="3116580" cy="3116580"/>
            <a:chOff x="5199379" y="2539873"/>
            <a:chExt cx="3116580" cy="3116580"/>
          </a:xfrm>
        </p:grpSpPr>
        <p:sp>
          <p:nvSpPr>
            <p:cNvPr id="14" name="object 14"/>
            <p:cNvSpPr/>
            <p:nvPr/>
          </p:nvSpPr>
          <p:spPr>
            <a:xfrm>
              <a:off x="5227954" y="2568448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714"/>
                  </a:moveTo>
                  <a:lnTo>
                    <a:pt x="762" y="1481201"/>
                  </a:lnTo>
                  <a:lnTo>
                    <a:pt x="3048" y="1432940"/>
                  </a:lnTo>
                  <a:lnTo>
                    <a:pt x="6731" y="1385189"/>
                  </a:lnTo>
                  <a:lnTo>
                    <a:pt x="11937" y="1337818"/>
                  </a:lnTo>
                  <a:lnTo>
                    <a:pt x="18542" y="1290954"/>
                  </a:lnTo>
                  <a:lnTo>
                    <a:pt x="26543" y="1244472"/>
                  </a:lnTo>
                  <a:lnTo>
                    <a:pt x="35941" y="1198499"/>
                  </a:lnTo>
                  <a:lnTo>
                    <a:pt x="46736" y="1153033"/>
                  </a:lnTo>
                  <a:lnTo>
                    <a:pt x="58800" y="1108202"/>
                  </a:lnTo>
                  <a:lnTo>
                    <a:pt x="72262" y="1063752"/>
                  </a:lnTo>
                  <a:lnTo>
                    <a:pt x="86995" y="1020063"/>
                  </a:lnTo>
                  <a:lnTo>
                    <a:pt x="102997" y="976884"/>
                  </a:lnTo>
                  <a:lnTo>
                    <a:pt x="120142" y="934338"/>
                  </a:lnTo>
                  <a:lnTo>
                    <a:pt x="138684" y="892428"/>
                  </a:lnTo>
                  <a:lnTo>
                    <a:pt x="158369" y="851153"/>
                  </a:lnTo>
                  <a:lnTo>
                    <a:pt x="179197" y="810640"/>
                  </a:lnTo>
                  <a:lnTo>
                    <a:pt x="201295" y="770763"/>
                  </a:lnTo>
                  <a:lnTo>
                    <a:pt x="224409" y="731647"/>
                  </a:lnTo>
                  <a:lnTo>
                    <a:pt x="248666" y="693292"/>
                  </a:lnTo>
                  <a:lnTo>
                    <a:pt x="274066" y="655827"/>
                  </a:lnTo>
                  <a:lnTo>
                    <a:pt x="300482" y="618998"/>
                  </a:lnTo>
                  <a:lnTo>
                    <a:pt x="328041" y="583056"/>
                  </a:lnTo>
                  <a:lnTo>
                    <a:pt x="356489" y="548004"/>
                  </a:lnTo>
                  <a:lnTo>
                    <a:pt x="386080" y="513841"/>
                  </a:lnTo>
                  <a:lnTo>
                    <a:pt x="416560" y="480440"/>
                  </a:lnTo>
                  <a:lnTo>
                    <a:pt x="448056" y="448055"/>
                  </a:lnTo>
                  <a:lnTo>
                    <a:pt x="480441" y="416560"/>
                  </a:lnTo>
                  <a:lnTo>
                    <a:pt x="513715" y="386079"/>
                  </a:lnTo>
                  <a:lnTo>
                    <a:pt x="548005" y="356488"/>
                  </a:lnTo>
                  <a:lnTo>
                    <a:pt x="583057" y="328040"/>
                  </a:lnTo>
                  <a:lnTo>
                    <a:pt x="618998" y="300481"/>
                  </a:lnTo>
                  <a:lnTo>
                    <a:pt x="655701" y="274065"/>
                  </a:lnTo>
                  <a:lnTo>
                    <a:pt x="693293" y="248665"/>
                  </a:lnTo>
                  <a:lnTo>
                    <a:pt x="731647" y="224409"/>
                  </a:lnTo>
                  <a:lnTo>
                    <a:pt x="770763" y="201294"/>
                  </a:lnTo>
                  <a:lnTo>
                    <a:pt x="810514" y="179197"/>
                  </a:lnTo>
                  <a:lnTo>
                    <a:pt x="851154" y="158368"/>
                  </a:lnTo>
                  <a:lnTo>
                    <a:pt x="892302" y="138684"/>
                  </a:lnTo>
                  <a:lnTo>
                    <a:pt x="934212" y="120268"/>
                  </a:lnTo>
                  <a:lnTo>
                    <a:pt x="976757" y="102997"/>
                  </a:lnTo>
                  <a:lnTo>
                    <a:pt x="1019937" y="86994"/>
                  </a:lnTo>
                  <a:lnTo>
                    <a:pt x="1063752" y="72262"/>
                  </a:lnTo>
                  <a:lnTo>
                    <a:pt x="1108075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2"/>
                  </a:lnTo>
                  <a:lnTo>
                    <a:pt x="1290827" y="18541"/>
                  </a:lnTo>
                  <a:lnTo>
                    <a:pt x="1337818" y="11937"/>
                  </a:lnTo>
                  <a:lnTo>
                    <a:pt x="1385189" y="6730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8" y="762"/>
                  </a:lnTo>
                  <a:lnTo>
                    <a:pt x="1626489" y="3048"/>
                  </a:lnTo>
                  <a:lnTo>
                    <a:pt x="1674241" y="6730"/>
                  </a:lnTo>
                  <a:lnTo>
                    <a:pt x="1721612" y="11937"/>
                  </a:lnTo>
                  <a:lnTo>
                    <a:pt x="1768475" y="18541"/>
                  </a:lnTo>
                  <a:lnTo>
                    <a:pt x="1814956" y="26542"/>
                  </a:lnTo>
                  <a:lnTo>
                    <a:pt x="1860930" y="35940"/>
                  </a:lnTo>
                  <a:lnTo>
                    <a:pt x="1906397" y="46736"/>
                  </a:lnTo>
                  <a:lnTo>
                    <a:pt x="1951227" y="58800"/>
                  </a:lnTo>
                  <a:lnTo>
                    <a:pt x="1995677" y="72262"/>
                  </a:lnTo>
                  <a:lnTo>
                    <a:pt x="2039366" y="86994"/>
                  </a:lnTo>
                  <a:lnTo>
                    <a:pt x="2082546" y="102997"/>
                  </a:lnTo>
                  <a:lnTo>
                    <a:pt x="2125091" y="120268"/>
                  </a:lnTo>
                  <a:lnTo>
                    <a:pt x="2167001" y="138684"/>
                  </a:lnTo>
                  <a:lnTo>
                    <a:pt x="2208276" y="158368"/>
                  </a:lnTo>
                  <a:lnTo>
                    <a:pt x="2248789" y="179197"/>
                  </a:lnTo>
                  <a:lnTo>
                    <a:pt x="2288667" y="201294"/>
                  </a:lnTo>
                  <a:lnTo>
                    <a:pt x="2327783" y="224409"/>
                  </a:lnTo>
                  <a:lnTo>
                    <a:pt x="2366137" y="248665"/>
                  </a:lnTo>
                  <a:lnTo>
                    <a:pt x="2403602" y="274065"/>
                  </a:lnTo>
                  <a:lnTo>
                    <a:pt x="2440431" y="300481"/>
                  </a:lnTo>
                  <a:lnTo>
                    <a:pt x="2476373" y="328040"/>
                  </a:lnTo>
                  <a:lnTo>
                    <a:pt x="2511425" y="356488"/>
                  </a:lnTo>
                  <a:lnTo>
                    <a:pt x="2545588" y="386079"/>
                  </a:lnTo>
                  <a:lnTo>
                    <a:pt x="2578989" y="416560"/>
                  </a:lnTo>
                  <a:lnTo>
                    <a:pt x="2611374" y="448055"/>
                  </a:lnTo>
                  <a:lnTo>
                    <a:pt x="2642870" y="480440"/>
                  </a:lnTo>
                  <a:lnTo>
                    <a:pt x="2673350" y="513841"/>
                  </a:lnTo>
                  <a:lnTo>
                    <a:pt x="2702941" y="548004"/>
                  </a:lnTo>
                  <a:lnTo>
                    <a:pt x="2731389" y="583056"/>
                  </a:lnTo>
                  <a:lnTo>
                    <a:pt x="2758948" y="618998"/>
                  </a:lnTo>
                  <a:lnTo>
                    <a:pt x="2785364" y="655827"/>
                  </a:lnTo>
                  <a:lnTo>
                    <a:pt x="2810764" y="693292"/>
                  </a:lnTo>
                  <a:lnTo>
                    <a:pt x="2835021" y="731647"/>
                  </a:lnTo>
                  <a:lnTo>
                    <a:pt x="2858135" y="770763"/>
                  </a:lnTo>
                  <a:lnTo>
                    <a:pt x="2880233" y="810640"/>
                  </a:lnTo>
                  <a:lnTo>
                    <a:pt x="2901061" y="851153"/>
                  </a:lnTo>
                  <a:lnTo>
                    <a:pt x="2920746" y="892428"/>
                  </a:lnTo>
                  <a:lnTo>
                    <a:pt x="2939161" y="934338"/>
                  </a:lnTo>
                  <a:lnTo>
                    <a:pt x="2956433" y="976884"/>
                  </a:lnTo>
                  <a:lnTo>
                    <a:pt x="2972435" y="1020063"/>
                  </a:lnTo>
                  <a:lnTo>
                    <a:pt x="2987167" y="1063752"/>
                  </a:lnTo>
                  <a:lnTo>
                    <a:pt x="3000629" y="1108202"/>
                  </a:lnTo>
                  <a:lnTo>
                    <a:pt x="3012694" y="1153033"/>
                  </a:lnTo>
                  <a:lnTo>
                    <a:pt x="3023489" y="1198499"/>
                  </a:lnTo>
                  <a:lnTo>
                    <a:pt x="3032887" y="1244472"/>
                  </a:lnTo>
                  <a:lnTo>
                    <a:pt x="3040888" y="1290954"/>
                  </a:lnTo>
                  <a:lnTo>
                    <a:pt x="3047492" y="1337818"/>
                  </a:lnTo>
                  <a:lnTo>
                    <a:pt x="3052699" y="1385189"/>
                  </a:lnTo>
                  <a:lnTo>
                    <a:pt x="3056381" y="1432940"/>
                  </a:lnTo>
                  <a:lnTo>
                    <a:pt x="3058668" y="1481201"/>
                  </a:lnTo>
                  <a:lnTo>
                    <a:pt x="3059429" y="1529714"/>
                  </a:lnTo>
                  <a:lnTo>
                    <a:pt x="3058668" y="1578228"/>
                  </a:lnTo>
                  <a:lnTo>
                    <a:pt x="3056381" y="1626489"/>
                  </a:lnTo>
                  <a:lnTo>
                    <a:pt x="3052699" y="1674240"/>
                  </a:lnTo>
                  <a:lnTo>
                    <a:pt x="3047492" y="1721612"/>
                  </a:lnTo>
                  <a:lnTo>
                    <a:pt x="3040888" y="1768475"/>
                  </a:lnTo>
                  <a:lnTo>
                    <a:pt x="3032887" y="1814957"/>
                  </a:lnTo>
                  <a:lnTo>
                    <a:pt x="3023489" y="1860931"/>
                  </a:lnTo>
                  <a:lnTo>
                    <a:pt x="3012694" y="1906396"/>
                  </a:lnTo>
                  <a:lnTo>
                    <a:pt x="3000629" y="1951227"/>
                  </a:lnTo>
                  <a:lnTo>
                    <a:pt x="2987167" y="1995677"/>
                  </a:lnTo>
                  <a:lnTo>
                    <a:pt x="2972435" y="2039365"/>
                  </a:lnTo>
                  <a:lnTo>
                    <a:pt x="2956433" y="2082545"/>
                  </a:lnTo>
                  <a:lnTo>
                    <a:pt x="2939161" y="2125091"/>
                  </a:lnTo>
                  <a:lnTo>
                    <a:pt x="2920746" y="2167001"/>
                  </a:lnTo>
                  <a:lnTo>
                    <a:pt x="2901061" y="2208276"/>
                  </a:lnTo>
                  <a:lnTo>
                    <a:pt x="2880233" y="2248789"/>
                  </a:lnTo>
                  <a:lnTo>
                    <a:pt x="2858135" y="2288666"/>
                  </a:lnTo>
                  <a:lnTo>
                    <a:pt x="2835021" y="2327783"/>
                  </a:lnTo>
                  <a:lnTo>
                    <a:pt x="2810764" y="2366137"/>
                  </a:lnTo>
                  <a:lnTo>
                    <a:pt x="2785364" y="2403602"/>
                  </a:lnTo>
                  <a:lnTo>
                    <a:pt x="2758948" y="2440432"/>
                  </a:lnTo>
                  <a:lnTo>
                    <a:pt x="2731389" y="2476372"/>
                  </a:lnTo>
                  <a:lnTo>
                    <a:pt x="2702941" y="2511425"/>
                  </a:lnTo>
                  <a:lnTo>
                    <a:pt x="2673350" y="2545588"/>
                  </a:lnTo>
                  <a:lnTo>
                    <a:pt x="2642870" y="2578989"/>
                  </a:lnTo>
                  <a:lnTo>
                    <a:pt x="2611374" y="2611374"/>
                  </a:lnTo>
                  <a:lnTo>
                    <a:pt x="2578989" y="2642870"/>
                  </a:lnTo>
                  <a:lnTo>
                    <a:pt x="2545588" y="2673350"/>
                  </a:lnTo>
                  <a:lnTo>
                    <a:pt x="2511425" y="2702814"/>
                  </a:lnTo>
                  <a:lnTo>
                    <a:pt x="2476373" y="2731389"/>
                  </a:lnTo>
                  <a:lnTo>
                    <a:pt x="2440431" y="2758948"/>
                  </a:lnTo>
                  <a:lnTo>
                    <a:pt x="2403602" y="2785364"/>
                  </a:lnTo>
                  <a:lnTo>
                    <a:pt x="2366137" y="2810764"/>
                  </a:lnTo>
                  <a:lnTo>
                    <a:pt x="2327783" y="2835021"/>
                  </a:lnTo>
                  <a:lnTo>
                    <a:pt x="2288667" y="2858135"/>
                  </a:lnTo>
                  <a:lnTo>
                    <a:pt x="2248789" y="2880233"/>
                  </a:lnTo>
                  <a:lnTo>
                    <a:pt x="2208276" y="2901061"/>
                  </a:lnTo>
                  <a:lnTo>
                    <a:pt x="2167001" y="2920746"/>
                  </a:lnTo>
                  <a:lnTo>
                    <a:pt x="2125091" y="2939161"/>
                  </a:lnTo>
                  <a:lnTo>
                    <a:pt x="2082546" y="2956433"/>
                  </a:lnTo>
                  <a:lnTo>
                    <a:pt x="2039366" y="2972435"/>
                  </a:lnTo>
                  <a:lnTo>
                    <a:pt x="1995677" y="2987166"/>
                  </a:lnTo>
                  <a:lnTo>
                    <a:pt x="1951227" y="3000629"/>
                  </a:lnTo>
                  <a:lnTo>
                    <a:pt x="1906397" y="3012693"/>
                  </a:lnTo>
                  <a:lnTo>
                    <a:pt x="1860930" y="3023463"/>
                  </a:lnTo>
                  <a:lnTo>
                    <a:pt x="1814956" y="3032861"/>
                  </a:lnTo>
                  <a:lnTo>
                    <a:pt x="1768475" y="3040888"/>
                  </a:lnTo>
                  <a:lnTo>
                    <a:pt x="1721612" y="3047491"/>
                  </a:lnTo>
                  <a:lnTo>
                    <a:pt x="1674241" y="3052673"/>
                  </a:lnTo>
                  <a:lnTo>
                    <a:pt x="1626489" y="3056407"/>
                  </a:lnTo>
                  <a:lnTo>
                    <a:pt x="1578228" y="3058655"/>
                  </a:lnTo>
                  <a:lnTo>
                    <a:pt x="1529715" y="3059417"/>
                  </a:lnTo>
                  <a:lnTo>
                    <a:pt x="1481201" y="3058655"/>
                  </a:lnTo>
                  <a:lnTo>
                    <a:pt x="1432941" y="3056407"/>
                  </a:lnTo>
                  <a:lnTo>
                    <a:pt x="1385189" y="3052673"/>
                  </a:lnTo>
                  <a:lnTo>
                    <a:pt x="1337818" y="3047491"/>
                  </a:lnTo>
                  <a:lnTo>
                    <a:pt x="1290827" y="3040888"/>
                  </a:lnTo>
                  <a:lnTo>
                    <a:pt x="1244473" y="3032861"/>
                  </a:lnTo>
                  <a:lnTo>
                    <a:pt x="1198499" y="3023463"/>
                  </a:lnTo>
                  <a:lnTo>
                    <a:pt x="1153033" y="3012693"/>
                  </a:lnTo>
                  <a:lnTo>
                    <a:pt x="1108075" y="3000629"/>
                  </a:lnTo>
                  <a:lnTo>
                    <a:pt x="1063752" y="2987166"/>
                  </a:lnTo>
                  <a:lnTo>
                    <a:pt x="1019937" y="2972435"/>
                  </a:lnTo>
                  <a:lnTo>
                    <a:pt x="976757" y="2956433"/>
                  </a:lnTo>
                  <a:lnTo>
                    <a:pt x="934212" y="2939161"/>
                  </a:lnTo>
                  <a:lnTo>
                    <a:pt x="892302" y="2920746"/>
                  </a:lnTo>
                  <a:lnTo>
                    <a:pt x="851154" y="2901061"/>
                  </a:lnTo>
                  <a:lnTo>
                    <a:pt x="810514" y="2880233"/>
                  </a:lnTo>
                  <a:lnTo>
                    <a:pt x="770763" y="2858135"/>
                  </a:lnTo>
                  <a:lnTo>
                    <a:pt x="731647" y="2835021"/>
                  </a:lnTo>
                  <a:lnTo>
                    <a:pt x="693293" y="2810764"/>
                  </a:lnTo>
                  <a:lnTo>
                    <a:pt x="655701" y="2785364"/>
                  </a:lnTo>
                  <a:lnTo>
                    <a:pt x="618998" y="2758948"/>
                  </a:lnTo>
                  <a:lnTo>
                    <a:pt x="583057" y="2731389"/>
                  </a:lnTo>
                  <a:lnTo>
                    <a:pt x="548005" y="2702814"/>
                  </a:lnTo>
                  <a:lnTo>
                    <a:pt x="513715" y="2673350"/>
                  </a:lnTo>
                  <a:lnTo>
                    <a:pt x="480441" y="2642870"/>
                  </a:lnTo>
                  <a:lnTo>
                    <a:pt x="448056" y="2611374"/>
                  </a:lnTo>
                  <a:lnTo>
                    <a:pt x="416560" y="2578989"/>
                  </a:lnTo>
                  <a:lnTo>
                    <a:pt x="386080" y="2545588"/>
                  </a:lnTo>
                  <a:lnTo>
                    <a:pt x="356489" y="2511425"/>
                  </a:lnTo>
                  <a:lnTo>
                    <a:pt x="328041" y="2476372"/>
                  </a:lnTo>
                  <a:lnTo>
                    <a:pt x="300482" y="2440432"/>
                  </a:lnTo>
                  <a:lnTo>
                    <a:pt x="274066" y="2403602"/>
                  </a:lnTo>
                  <a:lnTo>
                    <a:pt x="248666" y="2366137"/>
                  </a:lnTo>
                  <a:lnTo>
                    <a:pt x="224409" y="2327783"/>
                  </a:lnTo>
                  <a:lnTo>
                    <a:pt x="201295" y="2288666"/>
                  </a:lnTo>
                  <a:lnTo>
                    <a:pt x="179197" y="2248789"/>
                  </a:lnTo>
                  <a:lnTo>
                    <a:pt x="158369" y="2208276"/>
                  </a:lnTo>
                  <a:lnTo>
                    <a:pt x="138684" y="2167001"/>
                  </a:lnTo>
                  <a:lnTo>
                    <a:pt x="120142" y="2125091"/>
                  </a:lnTo>
                  <a:lnTo>
                    <a:pt x="102997" y="2082545"/>
                  </a:lnTo>
                  <a:lnTo>
                    <a:pt x="86995" y="2039365"/>
                  </a:lnTo>
                  <a:lnTo>
                    <a:pt x="72262" y="1995677"/>
                  </a:lnTo>
                  <a:lnTo>
                    <a:pt x="58800" y="1951227"/>
                  </a:lnTo>
                  <a:lnTo>
                    <a:pt x="46736" y="1906396"/>
                  </a:lnTo>
                  <a:lnTo>
                    <a:pt x="35941" y="1860931"/>
                  </a:lnTo>
                  <a:lnTo>
                    <a:pt x="26543" y="1814957"/>
                  </a:lnTo>
                  <a:lnTo>
                    <a:pt x="18542" y="1768475"/>
                  </a:lnTo>
                  <a:lnTo>
                    <a:pt x="11937" y="1721612"/>
                  </a:lnTo>
                  <a:lnTo>
                    <a:pt x="6731" y="1674240"/>
                  </a:lnTo>
                  <a:lnTo>
                    <a:pt x="3048" y="1626489"/>
                  </a:lnTo>
                  <a:lnTo>
                    <a:pt x="762" y="1578228"/>
                  </a:lnTo>
                  <a:lnTo>
                    <a:pt x="0" y="1529714"/>
                  </a:lnTo>
                  <a:close/>
                </a:path>
              </a:pathLst>
            </a:custGeom>
            <a:ln w="5715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38469" y="2878963"/>
              <a:ext cx="2438400" cy="24384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463534" y="2539873"/>
            <a:ext cx="3116580" cy="3116580"/>
            <a:chOff x="8463534" y="2539873"/>
            <a:chExt cx="3116580" cy="3116580"/>
          </a:xfrm>
        </p:grpSpPr>
        <p:sp>
          <p:nvSpPr>
            <p:cNvPr id="17" name="object 17"/>
            <p:cNvSpPr/>
            <p:nvPr/>
          </p:nvSpPr>
          <p:spPr>
            <a:xfrm>
              <a:off x="8492108" y="2568448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714"/>
                  </a:moveTo>
                  <a:lnTo>
                    <a:pt x="762" y="1481201"/>
                  </a:lnTo>
                  <a:lnTo>
                    <a:pt x="3048" y="1432940"/>
                  </a:lnTo>
                  <a:lnTo>
                    <a:pt x="6731" y="1385189"/>
                  </a:lnTo>
                  <a:lnTo>
                    <a:pt x="11938" y="1337818"/>
                  </a:lnTo>
                  <a:lnTo>
                    <a:pt x="18542" y="1290954"/>
                  </a:lnTo>
                  <a:lnTo>
                    <a:pt x="26543" y="1244472"/>
                  </a:lnTo>
                  <a:lnTo>
                    <a:pt x="35941" y="1198499"/>
                  </a:lnTo>
                  <a:lnTo>
                    <a:pt x="46736" y="1153033"/>
                  </a:lnTo>
                  <a:lnTo>
                    <a:pt x="58800" y="1108202"/>
                  </a:lnTo>
                  <a:lnTo>
                    <a:pt x="72263" y="1063752"/>
                  </a:lnTo>
                  <a:lnTo>
                    <a:pt x="86995" y="1020063"/>
                  </a:lnTo>
                  <a:lnTo>
                    <a:pt x="102997" y="976884"/>
                  </a:lnTo>
                  <a:lnTo>
                    <a:pt x="120269" y="934338"/>
                  </a:lnTo>
                  <a:lnTo>
                    <a:pt x="138684" y="892428"/>
                  </a:lnTo>
                  <a:lnTo>
                    <a:pt x="158369" y="851153"/>
                  </a:lnTo>
                  <a:lnTo>
                    <a:pt x="179197" y="810640"/>
                  </a:lnTo>
                  <a:lnTo>
                    <a:pt x="201295" y="770763"/>
                  </a:lnTo>
                  <a:lnTo>
                    <a:pt x="224409" y="731647"/>
                  </a:lnTo>
                  <a:lnTo>
                    <a:pt x="248666" y="693292"/>
                  </a:lnTo>
                  <a:lnTo>
                    <a:pt x="274066" y="655827"/>
                  </a:lnTo>
                  <a:lnTo>
                    <a:pt x="300482" y="618998"/>
                  </a:lnTo>
                  <a:lnTo>
                    <a:pt x="328041" y="583056"/>
                  </a:lnTo>
                  <a:lnTo>
                    <a:pt x="356489" y="548004"/>
                  </a:lnTo>
                  <a:lnTo>
                    <a:pt x="386080" y="513841"/>
                  </a:lnTo>
                  <a:lnTo>
                    <a:pt x="416560" y="480440"/>
                  </a:lnTo>
                  <a:lnTo>
                    <a:pt x="448056" y="448055"/>
                  </a:lnTo>
                  <a:lnTo>
                    <a:pt x="480441" y="416560"/>
                  </a:lnTo>
                  <a:lnTo>
                    <a:pt x="513842" y="386079"/>
                  </a:lnTo>
                  <a:lnTo>
                    <a:pt x="548005" y="356488"/>
                  </a:lnTo>
                  <a:lnTo>
                    <a:pt x="583057" y="328040"/>
                  </a:lnTo>
                  <a:lnTo>
                    <a:pt x="618998" y="300481"/>
                  </a:lnTo>
                  <a:lnTo>
                    <a:pt x="655827" y="274065"/>
                  </a:lnTo>
                  <a:lnTo>
                    <a:pt x="693293" y="248665"/>
                  </a:lnTo>
                  <a:lnTo>
                    <a:pt x="731647" y="224409"/>
                  </a:lnTo>
                  <a:lnTo>
                    <a:pt x="770763" y="201294"/>
                  </a:lnTo>
                  <a:lnTo>
                    <a:pt x="810641" y="179197"/>
                  </a:lnTo>
                  <a:lnTo>
                    <a:pt x="851154" y="158368"/>
                  </a:lnTo>
                  <a:lnTo>
                    <a:pt x="892429" y="138684"/>
                  </a:lnTo>
                  <a:lnTo>
                    <a:pt x="934339" y="120268"/>
                  </a:lnTo>
                  <a:lnTo>
                    <a:pt x="976884" y="102997"/>
                  </a:lnTo>
                  <a:lnTo>
                    <a:pt x="1020064" y="86994"/>
                  </a:lnTo>
                  <a:lnTo>
                    <a:pt x="1063752" y="72262"/>
                  </a:lnTo>
                  <a:lnTo>
                    <a:pt x="1108202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2"/>
                  </a:lnTo>
                  <a:lnTo>
                    <a:pt x="1290955" y="18541"/>
                  </a:lnTo>
                  <a:lnTo>
                    <a:pt x="1337818" y="11937"/>
                  </a:lnTo>
                  <a:lnTo>
                    <a:pt x="1385189" y="6730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9" y="762"/>
                  </a:lnTo>
                  <a:lnTo>
                    <a:pt x="1626489" y="3048"/>
                  </a:lnTo>
                  <a:lnTo>
                    <a:pt x="1674241" y="6730"/>
                  </a:lnTo>
                  <a:lnTo>
                    <a:pt x="1721612" y="11937"/>
                  </a:lnTo>
                  <a:lnTo>
                    <a:pt x="1768475" y="18541"/>
                  </a:lnTo>
                  <a:lnTo>
                    <a:pt x="1814957" y="26542"/>
                  </a:lnTo>
                  <a:lnTo>
                    <a:pt x="1860931" y="35940"/>
                  </a:lnTo>
                  <a:lnTo>
                    <a:pt x="1906397" y="46736"/>
                  </a:lnTo>
                  <a:lnTo>
                    <a:pt x="1951227" y="58800"/>
                  </a:lnTo>
                  <a:lnTo>
                    <a:pt x="1995677" y="72262"/>
                  </a:lnTo>
                  <a:lnTo>
                    <a:pt x="2039366" y="86994"/>
                  </a:lnTo>
                  <a:lnTo>
                    <a:pt x="2082546" y="102997"/>
                  </a:lnTo>
                  <a:lnTo>
                    <a:pt x="2125091" y="120268"/>
                  </a:lnTo>
                  <a:lnTo>
                    <a:pt x="2167001" y="138684"/>
                  </a:lnTo>
                  <a:lnTo>
                    <a:pt x="2208276" y="158368"/>
                  </a:lnTo>
                  <a:lnTo>
                    <a:pt x="2248789" y="179197"/>
                  </a:lnTo>
                  <a:lnTo>
                    <a:pt x="2288667" y="201294"/>
                  </a:lnTo>
                  <a:lnTo>
                    <a:pt x="2327783" y="224409"/>
                  </a:lnTo>
                  <a:lnTo>
                    <a:pt x="2366137" y="248665"/>
                  </a:lnTo>
                  <a:lnTo>
                    <a:pt x="2403602" y="274065"/>
                  </a:lnTo>
                  <a:lnTo>
                    <a:pt x="2440432" y="300481"/>
                  </a:lnTo>
                  <a:lnTo>
                    <a:pt x="2476373" y="328040"/>
                  </a:lnTo>
                  <a:lnTo>
                    <a:pt x="2511425" y="356488"/>
                  </a:lnTo>
                  <a:lnTo>
                    <a:pt x="2545588" y="386079"/>
                  </a:lnTo>
                  <a:lnTo>
                    <a:pt x="2578989" y="416560"/>
                  </a:lnTo>
                  <a:lnTo>
                    <a:pt x="2611374" y="448055"/>
                  </a:lnTo>
                  <a:lnTo>
                    <a:pt x="2642870" y="480440"/>
                  </a:lnTo>
                  <a:lnTo>
                    <a:pt x="2673350" y="513841"/>
                  </a:lnTo>
                  <a:lnTo>
                    <a:pt x="2702941" y="548004"/>
                  </a:lnTo>
                  <a:lnTo>
                    <a:pt x="2731389" y="583056"/>
                  </a:lnTo>
                  <a:lnTo>
                    <a:pt x="2758948" y="618998"/>
                  </a:lnTo>
                  <a:lnTo>
                    <a:pt x="2785364" y="655827"/>
                  </a:lnTo>
                  <a:lnTo>
                    <a:pt x="2810764" y="693292"/>
                  </a:lnTo>
                  <a:lnTo>
                    <a:pt x="2835021" y="731647"/>
                  </a:lnTo>
                  <a:lnTo>
                    <a:pt x="2858135" y="770763"/>
                  </a:lnTo>
                  <a:lnTo>
                    <a:pt x="2880233" y="810640"/>
                  </a:lnTo>
                  <a:lnTo>
                    <a:pt x="2901061" y="851153"/>
                  </a:lnTo>
                  <a:lnTo>
                    <a:pt x="2920746" y="892428"/>
                  </a:lnTo>
                  <a:lnTo>
                    <a:pt x="2939161" y="934338"/>
                  </a:lnTo>
                  <a:lnTo>
                    <a:pt x="2956433" y="976884"/>
                  </a:lnTo>
                  <a:lnTo>
                    <a:pt x="2972435" y="1020063"/>
                  </a:lnTo>
                  <a:lnTo>
                    <a:pt x="2987167" y="1063752"/>
                  </a:lnTo>
                  <a:lnTo>
                    <a:pt x="3000629" y="1108202"/>
                  </a:lnTo>
                  <a:lnTo>
                    <a:pt x="3012694" y="1153033"/>
                  </a:lnTo>
                  <a:lnTo>
                    <a:pt x="3023489" y="1198499"/>
                  </a:lnTo>
                  <a:lnTo>
                    <a:pt x="3032887" y="1244472"/>
                  </a:lnTo>
                  <a:lnTo>
                    <a:pt x="3040888" y="1290954"/>
                  </a:lnTo>
                  <a:lnTo>
                    <a:pt x="3047492" y="1337818"/>
                  </a:lnTo>
                  <a:lnTo>
                    <a:pt x="3052699" y="1385189"/>
                  </a:lnTo>
                  <a:lnTo>
                    <a:pt x="3056382" y="1432940"/>
                  </a:lnTo>
                  <a:lnTo>
                    <a:pt x="3058668" y="1481201"/>
                  </a:lnTo>
                  <a:lnTo>
                    <a:pt x="3059430" y="1529714"/>
                  </a:lnTo>
                  <a:lnTo>
                    <a:pt x="3058668" y="1578228"/>
                  </a:lnTo>
                  <a:lnTo>
                    <a:pt x="3056382" y="1626489"/>
                  </a:lnTo>
                  <a:lnTo>
                    <a:pt x="3052699" y="1674240"/>
                  </a:lnTo>
                  <a:lnTo>
                    <a:pt x="3047492" y="1721612"/>
                  </a:lnTo>
                  <a:lnTo>
                    <a:pt x="3040888" y="1768475"/>
                  </a:lnTo>
                  <a:lnTo>
                    <a:pt x="3032887" y="1814957"/>
                  </a:lnTo>
                  <a:lnTo>
                    <a:pt x="3023489" y="1860931"/>
                  </a:lnTo>
                  <a:lnTo>
                    <a:pt x="3012694" y="1906396"/>
                  </a:lnTo>
                  <a:lnTo>
                    <a:pt x="3000629" y="1951227"/>
                  </a:lnTo>
                  <a:lnTo>
                    <a:pt x="2987167" y="1995677"/>
                  </a:lnTo>
                  <a:lnTo>
                    <a:pt x="2972435" y="2039365"/>
                  </a:lnTo>
                  <a:lnTo>
                    <a:pt x="2956433" y="2082545"/>
                  </a:lnTo>
                  <a:lnTo>
                    <a:pt x="2939161" y="2125091"/>
                  </a:lnTo>
                  <a:lnTo>
                    <a:pt x="2920746" y="2167001"/>
                  </a:lnTo>
                  <a:lnTo>
                    <a:pt x="2901061" y="2208276"/>
                  </a:lnTo>
                  <a:lnTo>
                    <a:pt x="2880233" y="2248789"/>
                  </a:lnTo>
                  <a:lnTo>
                    <a:pt x="2858135" y="2288666"/>
                  </a:lnTo>
                  <a:lnTo>
                    <a:pt x="2835021" y="2327783"/>
                  </a:lnTo>
                  <a:lnTo>
                    <a:pt x="2810764" y="2366137"/>
                  </a:lnTo>
                  <a:lnTo>
                    <a:pt x="2785364" y="2403602"/>
                  </a:lnTo>
                  <a:lnTo>
                    <a:pt x="2758948" y="2440432"/>
                  </a:lnTo>
                  <a:lnTo>
                    <a:pt x="2731389" y="2476372"/>
                  </a:lnTo>
                  <a:lnTo>
                    <a:pt x="2702941" y="2511425"/>
                  </a:lnTo>
                  <a:lnTo>
                    <a:pt x="2673350" y="2545588"/>
                  </a:lnTo>
                  <a:lnTo>
                    <a:pt x="2642870" y="2578989"/>
                  </a:lnTo>
                  <a:lnTo>
                    <a:pt x="2611374" y="2611374"/>
                  </a:lnTo>
                  <a:lnTo>
                    <a:pt x="2578989" y="2642870"/>
                  </a:lnTo>
                  <a:lnTo>
                    <a:pt x="2545588" y="2673350"/>
                  </a:lnTo>
                  <a:lnTo>
                    <a:pt x="2511425" y="2702814"/>
                  </a:lnTo>
                  <a:lnTo>
                    <a:pt x="2476373" y="2731389"/>
                  </a:lnTo>
                  <a:lnTo>
                    <a:pt x="2440432" y="2758948"/>
                  </a:lnTo>
                  <a:lnTo>
                    <a:pt x="2403602" y="2785364"/>
                  </a:lnTo>
                  <a:lnTo>
                    <a:pt x="2366137" y="2810764"/>
                  </a:lnTo>
                  <a:lnTo>
                    <a:pt x="2327783" y="2835021"/>
                  </a:lnTo>
                  <a:lnTo>
                    <a:pt x="2288667" y="2858135"/>
                  </a:lnTo>
                  <a:lnTo>
                    <a:pt x="2248789" y="2880233"/>
                  </a:lnTo>
                  <a:lnTo>
                    <a:pt x="2208276" y="2901061"/>
                  </a:lnTo>
                  <a:lnTo>
                    <a:pt x="2167001" y="2920746"/>
                  </a:lnTo>
                  <a:lnTo>
                    <a:pt x="2125091" y="2939161"/>
                  </a:lnTo>
                  <a:lnTo>
                    <a:pt x="2082546" y="2956433"/>
                  </a:lnTo>
                  <a:lnTo>
                    <a:pt x="2039366" y="2972435"/>
                  </a:lnTo>
                  <a:lnTo>
                    <a:pt x="1995677" y="2987166"/>
                  </a:lnTo>
                  <a:lnTo>
                    <a:pt x="1951227" y="3000629"/>
                  </a:lnTo>
                  <a:lnTo>
                    <a:pt x="1906397" y="3012693"/>
                  </a:lnTo>
                  <a:lnTo>
                    <a:pt x="1860931" y="3023463"/>
                  </a:lnTo>
                  <a:lnTo>
                    <a:pt x="1814957" y="3032861"/>
                  </a:lnTo>
                  <a:lnTo>
                    <a:pt x="1768475" y="3040888"/>
                  </a:lnTo>
                  <a:lnTo>
                    <a:pt x="1721612" y="3047491"/>
                  </a:lnTo>
                  <a:lnTo>
                    <a:pt x="1674241" y="3052673"/>
                  </a:lnTo>
                  <a:lnTo>
                    <a:pt x="1626489" y="3056407"/>
                  </a:lnTo>
                  <a:lnTo>
                    <a:pt x="1578229" y="3058655"/>
                  </a:lnTo>
                  <a:lnTo>
                    <a:pt x="1529715" y="3059417"/>
                  </a:lnTo>
                  <a:lnTo>
                    <a:pt x="1481201" y="3058655"/>
                  </a:lnTo>
                  <a:lnTo>
                    <a:pt x="1432941" y="3056407"/>
                  </a:lnTo>
                  <a:lnTo>
                    <a:pt x="1385189" y="3052673"/>
                  </a:lnTo>
                  <a:lnTo>
                    <a:pt x="1337818" y="3047491"/>
                  </a:lnTo>
                  <a:lnTo>
                    <a:pt x="1290955" y="3040888"/>
                  </a:lnTo>
                  <a:lnTo>
                    <a:pt x="1244473" y="3032861"/>
                  </a:lnTo>
                  <a:lnTo>
                    <a:pt x="1198499" y="3023463"/>
                  </a:lnTo>
                  <a:lnTo>
                    <a:pt x="1153033" y="3012693"/>
                  </a:lnTo>
                  <a:lnTo>
                    <a:pt x="1108202" y="3000629"/>
                  </a:lnTo>
                  <a:lnTo>
                    <a:pt x="1063752" y="2987166"/>
                  </a:lnTo>
                  <a:lnTo>
                    <a:pt x="1020064" y="2972435"/>
                  </a:lnTo>
                  <a:lnTo>
                    <a:pt x="976884" y="2956433"/>
                  </a:lnTo>
                  <a:lnTo>
                    <a:pt x="934339" y="2939161"/>
                  </a:lnTo>
                  <a:lnTo>
                    <a:pt x="892429" y="2920746"/>
                  </a:lnTo>
                  <a:lnTo>
                    <a:pt x="851154" y="2901061"/>
                  </a:lnTo>
                  <a:lnTo>
                    <a:pt x="810641" y="2880233"/>
                  </a:lnTo>
                  <a:lnTo>
                    <a:pt x="770763" y="2858135"/>
                  </a:lnTo>
                  <a:lnTo>
                    <a:pt x="731647" y="2835021"/>
                  </a:lnTo>
                  <a:lnTo>
                    <a:pt x="693293" y="2810764"/>
                  </a:lnTo>
                  <a:lnTo>
                    <a:pt x="655827" y="2785364"/>
                  </a:lnTo>
                  <a:lnTo>
                    <a:pt x="618998" y="2758948"/>
                  </a:lnTo>
                  <a:lnTo>
                    <a:pt x="583057" y="2731389"/>
                  </a:lnTo>
                  <a:lnTo>
                    <a:pt x="548005" y="2702814"/>
                  </a:lnTo>
                  <a:lnTo>
                    <a:pt x="513842" y="2673350"/>
                  </a:lnTo>
                  <a:lnTo>
                    <a:pt x="480441" y="2642870"/>
                  </a:lnTo>
                  <a:lnTo>
                    <a:pt x="448056" y="2611374"/>
                  </a:lnTo>
                  <a:lnTo>
                    <a:pt x="416560" y="2578989"/>
                  </a:lnTo>
                  <a:lnTo>
                    <a:pt x="386080" y="2545588"/>
                  </a:lnTo>
                  <a:lnTo>
                    <a:pt x="356489" y="2511425"/>
                  </a:lnTo>
                  <a:lnTo>
                    <a:pt x="328041" y="2476372"/>
                  </a:lnTo>
                  <a:lnTo>
                    <a:pt x="300482" y="2440432"/>
                  </a:lnTo>
                  <a:lnTo>
                    <a:pt x="274066" y="2403602"/>
                  </a:lnTo>
                  <a:lnTo>
                    <a:pt x="248666" y="2366137"/>
                  </a:lnTo>
                  <a:lnTo>
                    <a:pt x="224409" y="2327783"/>
                  </a:lnTo>
                  <a:lnTo>
                    <a:pt x="201295" y="2288666"/>
                  </a:lnTo>
                  <a:lnTo>
                    <a:pt x="179197" y="2248789"/>
                  </a:lnTo>
                  <a:lnTo>
                    <a:pt x="158369" y="2208276"/>
                  </a:lnTo>
                  <a:lnTo>
                    <a:pt x="138684" y="2167001"/>
                  </a:lnTo>
                  <a:lnTo>
                    <a:pt x="120269" y="2125091"/>
                  </a:lnTo>
                  <a:lnTo>
                    <a:pt x="102997" y="2082545"/>
                  </a:lnTo>
                  <a:lnTo>
                    <a:pt x="86995" y="2039365"/>
                  </a:lnTo>
                  <a:lnTo>
                    <a:pt x="72263" y="1995677"/>
                  </a:lnTo>
                  <a:lnTo>
                    <a:pt x="58800" y="1951227"/>
                  </a:lnTo>
                  <a:lnTo>
                    <a:pt x="46736" y="1906396"/>
                  </a:lnTo>
                  <a:lnTo>
                    <a:pt x="35941" y="1860931"/>
                  </a:lnTo>
                  <a:lnTo>
                    <a:pt x="26543" y="1814957"/>
                  </a:lnTo>
                  <a:lnTo>
                    <a:pt x="18542" y="1768475"/>
                  </a:lnTo>
                  <a:lnTo>
                    <a:pt x="11938" y="1721612"/>
                  </a:lnTo>
                  <a:lnTo>
                    <a:pt x="6731" y="1674240"/>
                  </a:lnTo>
                  <a:lnTo>
                    <a:pt x="3048" y="1626489"/>
                  </a:lnTo>
                  <a:lnTo>
                    <a:pt x="762" y="1578228"/>
                  </a:lnTo>
                  <a:lnTo>
                    <a:pt x="0" y="1529714"/>
                  </a:lnTo>
                  <a:close/>
                </a:path>
              </a:pathLst>
            </a:custGeom>
            <a:ln w="57148">
              <a:solidFill>
                <a:srgbClr val="EB4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02623" y="2878963"/>
              <a:ext cx="2438400" cy="2438400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1" name="image1.jpg" descr="Image">
            <a:extLst>
              <a:ext uri="{FF2B5EF4-FFF2-40B4-BE49-F238E27FC236}">
                <a16:creationId xmlns:a16="http://schemas.microsoft.com/office/drawing/2014/main" id="{B88BB3DC-E5DA-98AD-37FB-386968C2CCB5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8492108" y="6067200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1475" y="1942845"/>
            <a:ext cx="46755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CC00"/>
                </a:solidFill>
                <a:latin typeface="Arial"/>
                <a:cs typeface="Arial"/>
              </a:rPr>
              <a:t>TRUE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Research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Balloon </a:t>
            </a:r>
            <a:r>
              <a:rPr sz="2800" dirty="0">
                <a:latin typeface="Arial"/>
                <a:cs typeface="Arial"/>
              </a:rPr>
              <a:t>Learning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National </a:t>
            </a:r>
            <a:r>
              <a:rPr sz="2800" dirty="0">
                <a:latin typeface="Arial"/>
                <a:cs typeface="Arial"/>
              </a:rPr>
              <a:t>Centre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Social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Research </a:t>
            </a:r>
            <a:r>
              <a:rPr sz="2800" dirty="0">
                <a:latin typeface="Arial"/>
                <a:cs typeface="Arial"/>
              </a:rPr>
              <a:t>showed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case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72157" y="1482852"/>
            <a:ext cx="3116580" cy="3116580"/>
            <a:chOff x="1772157" y="1482852"/>
            <a:chExt cx="3116580" cy="3116580"/>
          </a:xfrm>
        </p:grpSpPr>
        <p:sp>
          <p:nvSpPr>
            <p:cNvPr id="4" name="object 4"/>
            <p:cNvSpPr/>
            <p:nvPr/>
          </p:nvSpPr>
          <p:spPr>
            <a:xfrm>
              <a:off x="1800732" y="1511427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714"/>
                  </a:moveTo>
                  <a:lnTo>
                    <a:pt x="762" y="1481201"/>
                  </a:lnTo>
                  <a:lnTo>
                    <a:pt x="3048" y="1432940"/>
                  </a:lnTo>
                  <a:lnTo>
                    <a:pt x="6731" y="1385189"/>
                  </a:lnTo>
                  <a:lnTo>
                    <a:pt x="11937" y="1337818"/>
                  </a:lnTo>
                  <a:lnTo>
                    <a:pt x="18542" y="1290955"/>
                  </a:lnTo>
                  <a:lnTo>
                    <a:pt x="26543" y="1244473"/>
                  </a:lnTo>
                  <a:lnTo>
                    <a:pt x="35941" y="1198499"/>
                  </a:lnTo>
                  <a:lnTo>
                    <a:pt x="46736" y="1153033"/>
                  </a:lnTo>
                  <a:lnTo>
                    <a:pt x="58800" y="1108202"/>
                  </a:lnTo>
                  <a:lnTo>
                    <a:pt x="72262" y="1063752"/>
                  </a:lnTo>
                  <a:lnTo>
                    <a:pt x="86994" y="1020063"/>
                  </a:lnTo>
                  <a:lnTo>
                    <a:pt x="102997" y="976884"/>
                  </a:lnTo>
                  <a:lnTo>
                    <a:pt x="120268" y="934338"/>
                  </a:lnTo>
                  <a:lnTo>
                    <a:pt x="138684" y="892428"/>
                  </a:lnTo>
                  <a:lnTo>
                    <a:pt x="158369" y="851153"/>
                  </a:lnTo>
                  <a:lnTo>
                    <a:pt x="179197" y="810640"/>
                  </a:lnTo>
                  <a:lnTo>
                    <a:pt x="201294" y="770763"/>
                  </a:lnTo>
                  <a:lnTo>
                    <a:pt x="224409" y="731647"/>
                  </a:lnTo>
                  <a:lnTo>
                    <a:pt x="248666" y="693293"/>
                  </a:lnTo>
                  <a:lnTo>
                    <a:pt x="274066" y="655827"/>
                  </a:lnTo>
                  <a:lnTo>
                    <a:pt x="300481" y="618998"/>
                  </a:lnTo>
                  <a:lnTo>
                    <a:pt x="328041" y="583057"/>
                  </a:lnTo>
                  <a:lnTo>
                    <a:pt x="356489" y="548005"/>
                  </a:lnTo>
                  <a:lnTo>
                    <a:pt x="386080" y="513842"/>
                  </a:lnTo>
                  <a:lnTo>
                    <a:pt x="416560" y="480440"/>
                  </a:lnTo>
                  <a:lnTo>
                    <a:pt x="448056" y="448056"/>
                  </a:lnTo>
                  <a:lnTo>
                    <a:pt x="480441" y="416560"/>
                  </a:lnTo>
                  <a:lnTo>
                    <a:pt x="513842" y="386080"/>
                  </a:lnTo>
                  <a:lnTo>
                    <a:pt x="548005" y="356488"/>
                  </a:lnTo>
                  <a:lnTo>
                    <a:pt x="583057" y="328040"/>
                  </a:lnTo>
                  <a:lnTo>
                    <a:pt x="618998" y="300482"/>
                  </a:lnTo>
                  <a:lnTo>
                    <a:pt x="655828" y="274065"/>
                  </a:lnTo>
                  <a:lnTo>
                    <a:pt x="693293" y="248665"/>
                  </a:lnTo>
                  <a:lnTo>
                    <a:pt x="731647" y="224409"/>
                  </a:lnTo>
                  <a:lnTo>
                    <a:pt x="770763" y="201295"/>
                  </a:lnTo>
                  <a:lnTo>
                    <a:pt x="810641" y="179197"/>
                  </a:lnTo>
                  <a:lnTo>
                    <a:pt x="851154" y="158369"/>
                  </a:lnTo>
                  <a:lnTo>
                    <a:pt x="892429" y="138684"/>
                  </a:lnTo>
                  <a:lnTo>
                    <a:pt x="934339" y="120269"/>
                  </a:lnTo>
                  <a:lnTo>
                    <a:pt x="976884" y="102997"/>
                  </a:lnTo>
                  <a:lnTo>
                    <a:pt x="1020064" y="86995"/>
                  </a:lnTo>
                  <a:lnTo>
                    <a:pt x="1063752" y="72262"/>
                  </a:lnTo>
                  <a:lnTo>
                    <a:pt x="1108202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3"/>
                  </a:lnTo>
                  <a:lnTo>
                    <a:pt x="1290955" y="18542"/>
                  </a:lnTo>
                  <a:lnTo>
                    <a:pt x="1337818" y="11937"/>
                  </a:lnTo>
                  <a:lnTo>
                    <a:pt x="1385189" y="6731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9" y="762"/>
                  </a:lnTo>
                  <a:lnTo>
                    <a:pt x="1626489" y="3048"/>
                  </a:lnTo>
                  <a:lnTo>
                    <a:pt x="1674241" y="6731"/>
                  </a:lnTo>
                  <a:lnTo>
                    <a:pt x="1721612" y="11937"/>
                  </a:lnTo>
                  <a:lnTo>
                    <a:pt x="1768475" y="18542"/>
                  </a:lnTo>
                  <a:lnTo>
                    <a:pt x="1814957" y="26543"/>
                  </a:lnTo>
                  <a:lnTo>
                    <a:pt x="1860931" y="35940"/>
                  </a:lnTo>
                  <a:lnTo>
                    <a:pt x="1906396" y="46736"/>
                  </a:lnTo>
                  <a:lnTo>
                    <a:pt x="1951228" y="58800"/>
                  </a:lnTo>
                  <a:lnTo>
                    <a:pt x="1995678" y="72262"/>
                  </a:lnTo>
                  <a:lnTo>
                    <a:pt x="2039366" y="86995"/>
                  </a:lnTo>
                  <a:lnTo>
                    <a:pt x="2082545" y="102997"/>
                  </a:lnTo>
                  <a:lnTo>
                    <a:pt x="2125091" y="120269"/>
                  </a:lnTo>
                  <a:lnTo>
                    <a:pt x="2167001" y="138684"/>
                  </a:lnTo>
                  <a:lnTo>
                    <a:pt x="2208276" y="158369"/>
                  </a:lnTo>
                  <a:lnTo>
                    <a:pt x="2248789" y="179197"/>
                  </a:lnTo>
                  <a:lnTo>
                    <a:pt x="2288667" y="201295"/>
                  </a:lnTo>
                  <a:lnTo>
                    <a:pt x="2327783" y="224409"/>
                  </a:lnTo>
                  <a:lnTo>
                    <a:pt x="2366137" y="248665"/>
                  </a:lnTo>
                  <a:lnTo>
                    <a:pt x="2403602" y="274065"/>
                  </a:lnTo>
                  <a:lnTo>
                    <a:pt x="2440432" y="300482"/>
                  </a:lnTo>
                  <a:lnTo>
                    <a:pt x="2476372" y="328040"/>
                  </a:lnTo>
                  <a:lnTo>
                    <a:pt x="2511425" y="356488"/>
                  </a:lnTo>
                  <a:lnTo>
                    <a:pt x="2545588" y="386080"/>
                  </a:lnTo>
                  <a:lnTo>
                    <a:pt x="2578989" y="416560"/>
                  </a:lnTo>
                  <a:lnTo>
                    <a:pt x="2611374" y="448056"/>
                  </a:lnTo>
                  <a:lnTo>
                    <a:pt x="2642870" y="480440"/>
                  </a:lnTo>
                  <a:lnTo>
                    <a:pt x="2673350" y="513842"/>
                  </a:lnTo>
                  <a:lnTo>
                    <a:pt x="2702941" y="548005"/>
                  </a:lnTo>
                  <a:lnTo>
                    <a:pt x="2731389" y="583057"/>
                  </a:lnTo>
                  <a:lnTo>
                    <a:pt x="2758947" y="618998"/>
                  </a:lnTo>
                  <a:lnTo>
                    <a:pt x="2785364" y="655827"/>
                  </a:lnTo>
                  <a:lnTo>
                    <a:pt x="2810764" y="693293"/>
                  </a:lnTo>
                  <a:lnTo>
                    <a:pt x="2835021" y="731647"/>
                  </a:lnTo>
                  <a:lnTo>
                    <a:pt x="2858135" y="770763"/>
                  </a:lnTo>
                  <a:lnTo>
                    <a:pt x="2880233" y="810640"/>
                  </a:lnTo>
                  <a:lnTo>
                    <a:pt x="2901061" y="851153"/>
                  </a:lnTo>
                  <a:lnTo>
                    <a:pt x="2920746" y="892428"/>
                  </a:lnTo>
                  <a:lnTo>
                    <a:pt x="2939161" y="934338"/>
                  </a:lnTo>
                  <a:lnTo>
                    <a:pt x="2956433" y="976884"/>
                  </a:lnTo>
                  <a:lnTo>
                    <a:pt x="2972435" y="1020063"/>
                  </a:lnTo>
                  <a:lnTo>
                    <a:pt x="2987167" y="1063752"/>
                  </a:lnTo>
                  <a:lnTo>
                    <a:pt x="3000629" y="1108202"/>
                  </a:lnTo>
                  <a:lnTo>
                    <a:pt x="3012694" y="1153033"/>
                  </a:lnTo>
                  <a:lnTo>
                    <a:pt x="3023489" y="1198499"/>
                  </a:lnTo>
                  <a:lnTo>
                    <a:pt x="3032887" y="1244473"/>
                  </a:lnTo>
                  <a:lnTo>
                    <a:pt x="3040888" y="1290955"/>
                  </a:lnTo>
                  <a:lnTo>
                    <a:pt x="3047492" y="1337818"/>
                  </a:lnTo>
                  <a:lnTo>
                    <a:pt x="3052699" y="1385189"/>
                  </a:lnTo>
                  <a:lnTo>
                    <a:pt x="3056382" y="1432940"/>
                  </a:lnTo>
                  <a:lnTo>
                    <a:pt x="3058668" y="1481201"/>
                  </a:lnTo>
                  <a:lnTo>
                    <a:pt x="3059430" y="1529714"/>
                  </a:lnTo>
                  <a:lnTo>
                    <a:pt x="3058668" y="1578228"/>
                  </a:lnTo>
                  <a:lnTo>
                    <a:pt x="3056382" y="1626489"/>
                  </a:lnTo>
                  <a:lnTo>
                    <a:pt x="3052699" y="1674240"/>
                  </a:lnTo>
                  <a:lnTo>
                    <a:pt x="3047492" y="1721612"/>
                  </a:lnTo>
                  <a:lnTo>
                    <a:pt x="3040888" y="1768475"/>
                  </a:lnTo>
                  <a:lnTo>
                    <a:pt x="3032887" y="1814957"/>
                  </a:lnTo>
                  <a:lnTo>
                    <a:pt x="3023489" y="1860931"/>
                  </a:lnTo>
                  <a:lnTo>
                    <a:pt x="3012694" y="1906397"/>
                  </a:lnTo>
                  <a:lnTo>
                    <a:pt x="3000629" y="1951227"/>
                  </a:lnTo>
                  <a:lnTo>
                    <a:pt x="2987167" y="1995677"/>
                  </a:lnTo>
                  <a:lnTo>
                    <a:pt x="2972435" y="2039365"/>
                  </a:lnTo>
                  <a:lnTo>
                    <a:pt x="2956433" y="2082546"/>
                  </a:lnTo>
                  <a:lnTo>
                    <a:pt x="2939161" y="2125091"/>
                  </a:lnTo>
                  <a:lnTo>
                    <a:pt x="2920746" y="2167001"/>
                  </a:lnTo>
                  <a:lnTo>
                    <a:pt x="2901061" y="2208276"/>
                  </a:lnTo>
                  <a:lnTo>
                    <a:pt x="2880233" y="2248789"/>
                  </a:lnTo>
                  <a:lnTo>
                    <a:pt x="2858135" y="2288667"/>
                  </a:lnTo>
                  <a:lnTo>
                    <a:pt x="2835021" y="2327783"/>
                  </a:lnTo>
                  <a:lnTo>
                    <a:pt x="2810764" y="2366137"/>
                  </a:lnTo>
                  <a:lnTo>
                    <a:pt x="2785364" y="2403602"/>
                  </a:lnTo>
                  <a:lnTo>
                    <a:pt x="2758947" y="2440432"/>
                  </a:lnTo>
                  <a:lnTo>
                    <a:pt x="2731389" y="2476373"/>
                  </a:lnTo>
                  <a:lnTo>
                    <a:pt x="2702941" y="2511425"/>
                  </a:lnTo>
                  <a:lnTo>
                    <a:pt x="2673350" y="2545588"/>
                  </a:lnTo>
                  <a:lnTo>
                    <a:pt x="2642870" y="2578989"/>
                  </a:lnTo>
                  <a:lnTo>
                    <a:pt x="2611374" y="2611374"/>
                  </a:lnTo>
                  <a:lnTo>
                    <a:pt x="2578989" y="2642870"/>
                  </a:lnTo>
                  <a:lnTo>
                    <a:pt x="2545588" y="2673350"/>
                  </a:lnTo>
                  <a:lnTo>
                    <a:pt x="2511425" y="2702941"/>
                  </a:lnTo>
                  <a:lnTo>
                    <a:pt x="2476372" y="2731389"/>
                  </a:lnTo>
                  <a:lnTo>
                    <a:pt x="2440432" y="2758948"/>
                  </a:lnTo>
                  <a:lnTo>
                    <a:pt x="2403602" y="2785364"/>
                  </a:lnTo>
                  <a:lnTo>
                    <a:pt x="2366137" y="2810764"/>
                  </a:lnTo>
                  <a:lnTo>
                    <a:pt x="2327783" y="2835021"/>
                  </a:lnTo>
                  <a:lnTo>
                    <a:pt x="2288667" y="2858135"/>
                  </a:lnTo>
                  <a:lnTo>
                    <a:pt x="2248789" y="2880233"/>
                  </a:lnTo>
                  <a:lnTo>
                    <a:pt x="2208276" y="2901061"/>
                  </a:lnTo>
                  <a:lnTo>
                    <a:pt x="2167001" y="2920746"/>
                  </a:lnTo>
                  <a:lnTo>
                    <a:pt x="2125091" y="2939161"/>
                  </a:lnTo>
                  <a:lnTo>
                    <a:pt x="2082545" y="2956433"/>
                  </a:lnTo>
                  <a:lnTo>
                    <a:pt x="2039366" y="2972435"/>
                  </a:lnTo>
                  <a:lnTo>
                    <a:pt x="1995678" y="2987167"/>
                  </a:lnTo>
                  <a:lnTo>
                    <a:pt x="1951228" y="3000629"/>
                  </a:lnTo>
                  <a:lnTo>
                    <a:pt x="1906396" y="3012694"/>
                  </a:lnTo>
                  <a:lnTo>
                    <a:pt x="1860931" y="3023489"/>
                  </a:lnTo>
                  <a:lnTo>
                    <a:pt x="1814957" y="3032887"/>
                  </a:lnTo>
                  <a:lnTo>
                    <a:pt x="1768475" y="3040888"/>
                  </a:lnTo>
                  <a:lnTo>
                    <a:pt x="1721612" y="3047492"/>
                  </a:lnTo>
                  <a:lnTo>
                    <a:pt x="1674241" y="3052699"/>
                  </a:lnTo>
                  <a:lnTo>
                    <a:pt x="1626489" y="3056382"/>
                  </a:lnTo>
                  <a:lnTo>
                    <a:pt x="1578229" y="3058668"/>
                  </a:lnTo>
                  <a:lnTo>
                    <a:pt x="1529715" y="3059430"/>
                  </a:lnTo>
                  <a:lnTo>
                    <a:pt x="1481201" y="3058668"/>
                  </a:lnTo>
                  <a:lnTo>
                    <a:pt x="1432941" y="3056382"/>
                  </a:lnTo>
                  <a:lnTo>
                    <a:pt x="1385189" y="3052699"/>
                  </a:lnTo>
                  <a:lnTo>
                    <a:pt x="1337818" y="3047492"/>
                  </a:lnTo>
                  <a:lnTo>
                    <a:pt x="1290955" y="3040888"/>
                  </a:lnTo>
                  <a:lnTo>
                    <a:pt x="1244473" y="3032887"/>
                  </a:lnTo>
                  <a:lnTo>
                    <a:pt x="1198499" y="3023489"/>
                  </a:lnTo>
                  <a:lnTo>
                    <a:pt x="1153033" y="3012694"/>
                  </a:lnTo>
                  <a:lnTo>
                    <a:pt x="1108202" y="3000629"/>
                  </a:lnTo>
                  <a:lnTo>
                    <a:pt x="1063752" y="2987167"/>
                  </a:lnTo>
                  <a:lnTo>
                    <a:pt x="1020064" y="2972435"/>
                  </a:lnTo>
                  <a:lnTo>
                    <a:pt x="976884" y="2956433"/>
                  </a:lnTo>
                  <a:lnTo>
                    <a:pt x="934339" y="2939161"/>
                  </a:lnTo>
                  <a:lnTo>
                    <a:pt x="892429" y="2920746"/>
                  </a:lnTo>
                  <a:lnTo>
                    <a:pt x="851154" y="2901061"/>
                  </a:lnTo>
                  <a:lnTo>
                    <a:pt x="810641" y="2880233"/>
                  </a:lnTo>
                  <a:lnTo>
                    <a:pt x="770763" y="2858135"/>
                  </a:lnTo>
                  <a:lnTo>
                    <a:pt x="731647" y="2835021"/>
                  </a:lnTo>
                  <a:lnTo>
                    <a:pt x="693293" y="2810764"/>
                  </a:lnTo>
                  <a:lnTo>
                    <a:pt x="655828" y="2785364"/>
                  </a:lnTo>
                  <a:lnTo>
                    <a:pt x="618998" y="2758948"/>
                  </a:lnTo>
                  <a:lnTo>
                    <a:pt x="583057" y="2731389"/>
                  </a:lnTo>
                  <a:lnTo>
                    <a:pt x="548005" y="2702941"/>
                  </a:lnTo>
                  <a:lnTo>
                    <a:pt x="513842" y="2673350"/>
                  </a:lnTo>
                  <a:lnTo>
                    <a:pt x="480441" y="2642870"/>
                  </a:lnTo>
                  <a:lnTo>
                    <a:pt x="448056" y="2611374"/>
                  </a:lnTo>
                  <a:lnTo>
                    <a:pt x="416560" y="2578989"/>
                  </a:lnTo>
                  <a:lnTo>
                    <a:pt x="386080" y="2545588"/>
                  </a:lnTo>
                  <a:lnTo>
                    <a:pt x="356489" y="2511425"/>
                  </a:lnTo>
                  <a:lnTo>
                    <a:pt x="328041" y="2476373"/>
                  </a:lnTo>
                  <a:lnTo>
                    <a:pt x="300481" y="2440432"/>
                  </a:lnTo>
                  <a:lnTo>
                    <a:pt x="274066" y="2403602"/>
                  </a:lnTo>
                  <a:lnTo>
                    <a:pt x="248666" y="2366137"/>
                  </a:lnTo>
                  <a:lnTo>
                    <a:pt x="224409" y="2327783"/>
                  </a:lnTo>
                  <a:lnTo>
                    <a:pt x="201294" y="2288667"/>
                  </a:lnTo>
                  <a:lnTo>
                    <a:pt x="179197" y="2248789"/>
                  </a:lnTo>
                  <a:lnTo>
                    <a:pt x="158369" y="2208276"/>
                  </a:lnTo>
                  <a:lnTo>
                    <a:pt x="138684" y="2167001"/>
                  </a:lnTo>
                  <a:lnTo>
                    <a:pt x="120268" y="2125091"/>
                  </a:lnTo>
                  <a:lnTo>
                    <a:pt x="102997" y="2082546"/>
                  </a:lnTo>
                  <a:lnTo>
                    <a:pt x="86994" y="2039365"/>
                  </a:lnTo>
                  <a:lnTo>
                    <a:pt x="72262" y="1995677"/>
                  </a:lnTo>
                  <a:lnTo>
                    <a:pt x="58800" y="1951227"/>
                  </a:lnTo>
                  <a:lnTo>
                    <a:pt x="46736" y="1906397"/>
                  </a:lnTo>
                  <a:lnTo>
                    <a:pt x="35941" y="1860931"/>
                  </a:lnTo>
                  <a:lnTo>
                    <a:pt x="26543" y="1814957"/>
                  </a:lnTo>
                  <a:lnTo>
                    <a:pt x="18542" y="1768475"/>
                  </a:lnTo>
                  <a:lnTo>
                    <a:pt x="11937" y="1721612"/>
                  </a:lnTo>
                  <a:lnTo>
                    <a:pt x="6731" y="1674240"/>
                  </a:lnTo>
                  <a:lnTo>
                    <a:pt x="3048" y="1626489"/>
                  </a:lnTo>
                  <a:lnTo>
                    <a:pt x="762" y="1578228"/>
                  </a:lnTo>
                  <a:lnTo>
                    <a:pt x="0" y="1529714"/>
                  </a:lnTo>
                  <a:close/>
                </a:path>
              </a:pathLst>
            </a:custGeom>
            <a:ln w="5715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1247" y="1821942"/>
              <a:ext cx="2438400" cy="24383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8" name="image1.jpg" descr="Image">
            <a:extLst>
              <a:ext uri="{FF2B5EF4-FFF2-40B4-BE49-F238E27FC236}">
                <a16:creationId xmlns:a16="http://schemas.microsoft.com/office/drawing/2014/main" id="{1164D501-9EB1-6917-EFC0-3D5943FBFBF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125200" y="5898407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148" y="6375879"/>
            <a:ext cx="891023" cy="3538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20582"/>
            <a:ext cx="3013837" cy="6374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1276" y="6442803"/>
            <a:ext cx="2081886" cy="2053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46861" y="2059939"/>
            <a:ext cx="1937385" cy="1937385"/>
            <a:chOff x="946861" y="2059939"/>
            <a:chExt cx="1937385" cy="1937385"/>
          </a:xfrm>
        </p:grpSpPr>
        <p:sp>
          <p:nvSpPr>
            <p:cNvPr id="6" name="object 6"/>
            <p:cNvSpPr/>
            <p:nvPr/>
          </p:nvSpPr>
          <p:spPr>
            <a:xfrm>
              <a:off x="946861" y="2059939"/>
              <a:ext cx="1937385" cy="1937385"/>
            </a:xfrm>
            <a:custGeom>
              <a:avLst/>
              <a:gdLst/>
              <a:ahLst/>
              <a:cxnLst/>
              <a:rect l="l" t="t" r="r" b="b"/>
              <a:pathLst>
                <a:path w="1937385" h="1937385">
                  <a:moveTo>
                    <a:pt x="1937054" y="960628"/>
                  </a:moveTo>
                  <a:lnTo>
                    <a:pt x="1935657" y="915670"/>
                  </a:lnTo>
                  <a:lnTo>
                    <a:pt x="1932228" y="870712"/>
                  </a:lnTo>
                  <a:lnTo>
                    <a:pt x="1926640" y="825881"/>
                  </a:lnTo>
                  <a:lnTo>
                    <a:pt x="1918893" y="781431"/>
                  </a:lnTo>
                  <a:lnTo>
                    <a:pt x="1909241" y="737235"/>
                  </a:lnTo>
                  <a:lnTo>
                    <a:pt x="1897430" y="693547"/>
                  </a:lnTo>
                  <a:lnTo>
                    <a:pt x="1883587" y="650240"/>
                  </a:lnTo>
                  <a:lnTo>
                    <a:pt x="1867585" y="607695"/>
                  </a:lnTo>
                  <a:lnTo>
                    <a:pt x="1849678" y="565658"/>
                  </a:lnTo>
                  <a:lnTo>
                    <a:pt x="1829612" y="524383"/>
                  </a:lnTo>
                  <a:lnTo>
                    <a:pt x="1807387" y="483870"/>
                  </a:lnTo>
                  <a:lnTo>
                    <a:pt x="1783257" y="444246"/>
                  </a:lnTo>
                  <a:lnTo>
                    <a:pt x="1757095" y="405638"/>
                  </a:lnTo>
                  <a:lnTo>
                    <a:pt x="1728774" y="368173"/>
                  </a:lnTo>
                  <a:lnTo>
                    <a:pt x="1698421" y="331724"/>
                  </a:lnTo>
                  <a:lnTo>
                    <a:pt x="1666036" y="296418"/>
                  </a:lnTo>
                  <a:lnTo>
                    <a:pt x="1631619" y="262509"/>
                  </a:lnTo>
                  <a:lnTo>
                    <a:pt x="1594916" y="229743"/>
                  </a:lnTo>
                  <a:lnTo>
                    <a:pt x="1556816" y="199136"/>
                  </a:lnTo>
                  <a:lnTo>
                    <a:pt x="1517319" y="170434"/>
                  </a:lnTo>
                  <a:lnTo>
                    <a:pt x="1476552" y="143891"/>
                  </a:lnTo>
                  <a:lnTo>
                    <a:pt x="1434642" y="119507"/>
                  </a:lnTo>
                  <a:lnTo>
                    <a:pt x="1391589" y="97282"/>
                  </a:lnTo>
                  <a:lnTo>
                    <a:pt x="1347520" y="77216"/>
                  </a:lnTo>
                  <a:lnTo>
                    <a:pt x="1302562" y="59436"/>
                  </a:lnTo>
                  <a:lnTo>
                    <a:pt x="1256715" y="43815"/>
                  </a:lnTo>
                  <a:lnTo>
                    <a:pt x="1210106" y="30607"/>
                  </a:lnTo>
                  <a:lnTo>
                    <a:pt x="1162735" y="19685"/>
                  </a:lnTo>
                  <a:lnTo>
                    <a:pt x="1114856" y="11049"/>
                  </a:lnTo>
                  <a:lnTo>
                    <a:pt x="1066469" y="4953"/>
                  </a:lnTo>
                  <a:lnTo>
                    <a:pt x="1017701" y="1270"/>
                  </a:lnTo>
                  <a:lnTo>
                    <a:pt x="968552" y="0"/>
                  </a:lnTo>
                  <a:lnTo>
                    <a:pt x="968552" y="242189"/>
                  </a:lnTo>
                  <a:lnTo>
                    <a:pt x="1016304" y="243713"/>
                  </a:lnTo>
                  <a:lnTo>
                    <a:pt x="1063294" y="248285"/>
                  </a:lnTo>
                  <a:lnTo>
                    <a:pt x="1109268" y="255778"/>
                  </a:lnTo>
                  <a:lnTo>
                    <a:pt x="1154226" y="266192"/>
                  </a:lnTo>
                  <a:lnTo>
                    <a:pt x="1198168" y="279273"/>
                  </a:lnTo>
                  <a:lnTo>
                    <a:pt x="1240840" y="294894"/>
                  </a:lnTo>
                  <a:lnTo>
                    <a:pt x="1282242" y="313182"/>
                  </a:lnTo>
                  <a:lnTo>
                    <a:pt x="1322247" y="333883"/>
                  </a:lnTo>
                  <a:lnTo>
                    <a:pt x="1360728" y="356997"/>
                  </a:lnTo>
                  <a:lnTo>
                    <a:pt x="1397558" y="382397"/>
                  </a:lnTo>
                  <a:lnTo>
                    <a:pt x="1432737" y="409829"/>
                  </a:lnTo>
                  <a:lnTo>
                    <a:pt x="1466265" y="439420"/>
                  </a:lnTo>
                  <a:lnTo>
                    <a:pt x="1497761" y="470916"/>
                  </a:lnTo>
                  <a:lnTo>
                    <a:pt x="1527352" y="504444"/>
                  </a:lnTo>
                  <a:lnTo>
                    <a:pt x="1554784" y="539623"/>
                  </a:lnTo>
                  <a:lnTo>
                    <a:pt x="1580184" y="576453"/>
                  </a:lnTo>
                  <a:lnTo>
                    <a:pt x="1603298" y="614934"/>
                  </a:lnTo>
                  <a:lnTo>
                    <a:pt x="1623999" y="654939"/>
                  </a:lnTo>
                  <a:lnTo>
                    <a:pt x="1642287" y="696341"/>
                  </a:lnTo>
                  <a:lnTo>
                    <a:pt x="1657908" y="739013"/>
                  </a:lnTo>
                  <a:lnTo>
                    <a:pt x="1670989" y="782955"/>
                  </a:lnTo>
                  <a:lnTo>
                    <a:pt x="1681403" y="827913"/>
                  </a:lnTo>
                  <a:lnTo>
                    <a:pt x="1688896" y="873887"/>
                  </a:lnTo>
                  <a:lnTo>
                    <a:pt x="1693468" y="920877"/>
                  </a:lnTo>
                  <a:lnTo>
                    <a:pt x="1694992" y="968629"/>
                  </a:lnTo>
                  <a:lnTo>
                    <a:pt x="1693468" y="1016381"/>
                  </a:lnTo>
                  <a:lnTo>
                    <a:pt x="1688896" y="1063371"/>
                  </a:lnTo>
                  <a:lnTo>
                    <a:pt x="1681403" y="1109345"/>
                  </a:lnTo>
                  <a:lnTo>
                    <a:pt x="1670989" y="1154303"/>
                  </a:lnTo>
                  <a:lnTo>
                    <a:pt x="1657908" y="1198245"/>
                  </a:lnTo>
                  <a:lnTo>
                    <a:pt x="1642287" y="1240917"/>
                  </a:lnTo>
                  <a:lnTo>
                    <a:pt x="1623999" y="1282319"/>
                  </a:lnTo>
                  <a:lnTo>
                    <a:pt x="1603298" y="1322324"/>
                  </a:lnTo>
                  <a:lnTo>
                    <a:pt x="1580184" y="1360805"/>
                  </a:lnTo>
                  <a:lnTo>
                    <a:pt x="1554784" y="1397635"/>
                  </a:lnTo>
                  <a:lnTo>
                    <a:pt x="1527352" y="1432814"/>
                  </a:lnTo>
                  <a:lnTo>
                    <a:pt x="1497761" y="1466342"/>
                  </a:lnTo>
                  <a:lnTo>
                    <a:pt x="1466265" y="1497838"/>
                  </a:lnTo>
                  <a:lnTo>
                    <a:pt x="1432737" y="1527441"/>
                  </a:lnTo>
                  <a:lnTo>
                    <a:pt x="1397558" y="1554861"/>
                  </a:lnTo>
                  <a:lnTo>
                    <a:pt x="1360728" y="1580261"/>
                  </a:lnTo>
                  <a:lnTo>
                    <a:pt x="1322247" y="1603375"/>
                  </a:lnTo>
                  <a:lnTo>
                    <a:pt x="1282242" y="1624076"/>
                  </a:lnTo>
                  <a:lnTo>
                    <a:pt x="1240840" y="1642364"/>
                  </a:lnTo>
                  <a:lnTo>
                    <a:pt x="1198168" y="1657985"/>
                  </a:lnTo>
                  <a:lnTo>
                    <a:pt x="1154226" y="1671066"/>
                  </a:lnTo>
                  <a:lnTo>
                    <a:pt x="1109268" y="1681480"/>
                  </a:lnTo>
                  <a:lnTo>
                    <a:pt x="1063294" y="1688973"/>
                  </a:lnTo>
                  <a:lnTo>
                    <a:pt x="1016304" y="1693545"/>
                  </a:lnTo>
                  <a:lnTo>
                    <a:pt x="968552" y="1695069"/>
                  </a:lnTo>
                  <a:lnTo>
                    <a:pt x="920800" y="1693545"/>
                  </a:lnTo>
                  <a:lnTo>
                    <a:pt x="873810" y="1688973"/>
                  </a:lnTo>
                  <a:lnTo>
                    <a:pt x="827836" y="1681480"/>
                  </a:lnTo>
                  <a:lnTo>
                    <a:pt x="782878" y="1671066"/>
                  </a:lnTo>
                  <a:lnTo>
                    <a:pt x="738936" y="1657985"/>
                  </a:lnTo>
                  <a:lnTo>
                    <a:pt x="696264" y="1642364"/>
                  </a:lnTo>
                  <a:lnTo>
                    <a:pt x="654862" y="1624076"/>
                  </a:lnTo>
                  <a:lnTo>
                    <a:pt x="614857" y="1603375"/>
                  </a:lnTo>
                  <a:lnTo>
                    <a:pt x="576376" y="1580261"/>
                  </a:lnTo>
                  <a:lnTo>
                    <a:pt x="539546" y="1554861"/>
                  </a:lnTo>
                  <a:lnTo>
                    <a:pt x="504367" y="1527441"/>
                  </a:lnTo>
                  <a:lnTo>
                    <a:pt x="470839" y="1497838"/>
                  </a:lnTo>
                  <a:lnTo>
                    <a:pt x="439343" y="1466342"/>
                  </a:lnTo>
                  <a:lnTo>
                    <a:pt x="409752" y="1432814"/>
                  </a:lnTo>
                  <a:lnTo>
                    <a:pt x="382320" y="1397635"/>
                  </a:lnTo>
                  <a:lnTo>
                    <a:pt x="356920" y="1360805"/>
                  </a:lnTo>
                  <a:lnTo>
                    <a:pt x="333806" y="1322324"/>
                  </a:lnTo>
                  <a:lnTo>
                    <a:pt x="313143" y="1282319"/>
                  </a:lnTo>
                  <a:lnTo>
                    <a:pt x="294868" y="1240917"/>
                  </a:lnTo>
                  <a:lnTo>
                    <a:pt x="279146" y="1198245"/>
                  </a:lnTo>
                  <a:lnTo>
                    <a:pt x="266065" y="1154303"/>
                  </a:lnTo>
                  <a:lnTo>
                    <a:pt x="255727" y="1109345"/>
                  </a:lnTo>
                  <a:lnTo>
                    <a:pt x="248234" y="1063371"/>
                  </a:lnTo>
                  <a:lnTo>
                    <a:pt x="243662" y="1016381"/>
                  </a:lnTo>
                  <a:lnTo>
                    <a:pt x="242112" y="968629"/>
                  </a:lnTo>
                  <a:lnTo>
                    <a:pt x="243852" y="918464"/>
                  </a:lnTo>
                  <a:lnTo>
                    <a:pt x="249008" y="868807"/>
                  </a:lnTo>
                  <a:lnTo>
                    <a:pt x="257530" y="819785"/>
                  </a:lnTo>
                  <a:lnTo>
                    <a:pt x="269354" y="771525"/>
                  </a:lnTo>
                  <a:lnTo>
                    <a:pt x="284403" y="724408"/>
                  </a:lnTo>
                  <a:lnTo>
                    <a:pt x="302615" y="678307"/>
                  </a:lnTo>
                  <a:lnTo>
                    <a:pt x="323900" y="633603"/>
                  </a:lnTo>
                  <a:lnTo>
                    <a:pt x="348284" y="590423"/>
                  </a:lnTo>
                  <a:lnTo>
                    <a:pt x="375589" y="548894"/>
                  </a:lnTo>
                  <a:lnTo>
                    <a:pt x="405815" y="509143"/>
                  </a:lnTo>
                  <a:lnTo>
                    <a:pt x="438962" y="471297"/>
                  </a:lnTo>
                  <a:lnTo>
                    <a:pt x="262483" y="305562"/>
                  </a:lnTo>
                  <a:lnTo>
                    <a:pt x="230251" y="341630"/>
                  </a:lnTo>
                  <a:lnTo>
                    <a:pt x="200152" y="378841"/>
                  </a:lnTo>
                  <a:lnTo>
                    <a:pt x="172161" y="417068"/>
                  </a:lnTo>
                  <a:lnTo>
                    <a:pt x="146291" y="456311"/>
                  </a:lnTo>
                  <a:lnTo>
                    <a:pt x="122529" y="496570"/>
                  </a:lnTo>
                  <a:lnTo>
                    <a:pt x="100876" y="537591"/>
                  </a:lnTo>
                  <a:lnTo>
                    <a:pt x="81343" y="579247"/>
                  </a:lnTo>
                  <a:lnTo>
                    <a:pt x="63906" y="621792"/>
                  </a:lnTo>
                  <a:lnTo>
                    <a:pt x="48577" y="664845"/>
                  </a:lnTo>
                  <a:lnTo>
                    <a:pt x="35356" y="708406"/>
                  </a:lnTo>
                  <a:lnTo>
                    <a:pt x="24231" y="752475"/>
                  </a:lnTo>
                  <a:lnTo>
                    <a:pt x="15201" y="796798"/>
                  </a:lnTo>
                  <a:lnTo>
                    <a:pt x="8267" y="841502"/>
                  </a:lnTo>
                  <a:lnTo>
                    <a:pt x="3416" y="886333"/>
                  </a:lnTo>
                  <a:lnTo>
                    <a:pt x="660" y="931418"/>
                  </a:lnTo>
                  <a:lnTo>
                    <a:pt x="0" y="976503"/>
                  </a:lnTo>
                  <a:lnTo>
                    <a:pt x="1409" y="1021461"/>
                  </a:lnTo>
                  <a:lnTo>
                    <a:pt x="4902" y="1066419"/>
                  </a:lnTo>
                  <a:lnTo>
                    <a:pt x="10477" y="1111250"/>
                  </a:lnTo>
                  <a:lnTo>
                    <a:pt x="18135" y="1155700"/>
                  </a:lnTo>
                  <a:lnTo>
                    <a:pt x="27863" y="1199896"/>
                  </a:lnTo>
                  <a:lnTo>
                    <a:pt x="39662" y="1243584"/>
                  </a:lnTo>
                  <a:lnTo>
                    <a:pt x="53530" y="1286891"/>
                  </a:lnTo>
                  <a:lnTo>
                    <a:pt x="69469" y="1329436"/>
                  </a:lnTo>
                  <a:lnTo>
                    <a:pt x="87464" y="1371473"/>
                  </a:lnTo>
                  <a:lnTo>
                    <a:pt x="107530" y="1412748"/>
                  </a:lnTo>
                  <a:lnTo>
                    <a:pt x="129654" y="1453261"/>
                  </a:lnTo>
                  <a:lnTo>
                    <a:pt x="153835" y="1492885"/>
                  </a:lnTo>
                  <a:lnTo>
                    <a:pt x="180060" y="1531505"/>
                  </a:lnTo>
                  <a:lnTo>
                    <a:pt x="208356" y="1568958"/>
                  </a:lnTo>
                  <a:lnTo>
                    <a:pt x="238683" y="1605407"/>
                  </a:lnTo>
                  <a:lnTo>
                    <a:pt x="271068" y="1640713"/>
                  </a:lnTo>
                  <a:lnTo>
                    <a:pt x="305498" y="1674622"/>
                  </a:lnTo>
                  <a:lnTo>
                    <a:pt x="341553" y="1706880"/>
                  </a:lnTo>
                  <a:lnTo>
                    <a:pt x="378764" y="1736979"/>
                  </a:lnTo>
                  <a:lnTo>
                    <a:pt x="416991" y="1764919"/>
                  </a:lnTo>
                  <a:lnTo>
                    <a:pt x="456361" y="1790827"/>
                  </a:lnTo>
                  <a:lnTo>
                    <a:pt x="496493" y="1814576"/>
                  </a:lnTo>
                  <a:lnTo>
                    <a:pt x="537514" y="1836293"/>
                  </a:lnTo>
                  <a:lnTo>
                    <a:pt x="579297" y="1855851"/>
                  </a:lnTo>
                  <a:lnTo>
                    <a:pt x="621715" y="1873250"/>
                  </a:lnTo>
                  <a:lnTo>
                    <a:pt x="664768" y="1888617"/>
                  </a:lnTo>
                  <a:lnTo>
                    <a:pt x="708329" y="1901825"/>
                  </a:lnTo>
                  <a:lnTo>
                    <a:pt x="752398" y="1912874"/>
                  </a:lnTo>
                  <a:lnTo>
                    <a:pt x="796848" y="1921891"/>
                  </a:lnTo>
                  <a:lnTo>
                    <a:pt x="841425" y="1928876"/>
                  </a:lnTo>
                  <a:lnTo>
                    <a:pt x="886383" y="1933702"/>
                  </a:lnTo>
                  <a:lnTo>
                    <a:pt x="931341" y="1936496"/>
                  </a:lnTo>
                  <a:lnTo>
                    <a:pt x="976426" y="1937131"/>
                  </a:lnTo>
                  <a:lnTo>
                    <a:pt x="1021511" y="1935734"/>
                  </a:lnTo>
                  <a:lnTo>
                    <a:pt x="1066469" y="1932178"/>
                  </a:lnTo>
                  <a:lnTo>
                    <a:pt x="1111173" y="1926590"/>
                  </a:lnTo>
                  <a:lnTo>
                    <a:pt x="1155623" y="1918970"/>
                  </a:lnTo>
                  <a:lnTo>
                    <a:pt x="1199819" y="1909318"/>
                  </a:lnTo>
                  <a:lnTo>
                    <a:pt x="1243507" y="1897507"/>
                  </a:lnTo>
                  <a:lnTo>
                    <a:pt x="1286814" y="1883537"/>
                  </a:lnTo>
                  <a:lnTo>
                    <a:pt x="1329486" y="1867662"/>
                  </a:lnTo>
                  <a:lnTo>
                    <a:pt x="1371396" y="1849628"/>
                  </a:lnTo>
                  <a:lnTo>
                    <a:pt x="1412671" y="1829562"/>
                  </a:lnTo>
                  <a:lnTo>
                    <a:pt x="1453184" y="1807464"/>
                  </a:lnTo>
                  <a:lnTo>
                    <a:pt x="1492808" y="1783207"/>
                  </a:lnTo>
                  <a:lnTo>
                    <a:pt x="1531416" y="1757045"/>
                  </a:lnTo>
                  <a:lnTo>
                    <a:pt x="1568881" y="1728724"/>
                  </a:lnTo>
                  <a:lnTo>
                    <a:pt x="1605330" y="1698371"/>
                  </a:lnTo>
                  <a:lnTo>
                    <a:pt x="1640636" y="1665986"/>
                  </a:lnTo>
                  <a:lnTo>
                    <a:pt x="1674545" y="1631569"/>
                  </a:lnTo>
                  <a:lnTo>
                    <a:pt x="1706803" y="1595501"/>
                  </a:lnTo>
                  <a:lnTo>
                    <a:pt x="1736902" y="1558290"/>
                  </a:lnTo>
                  <a:lnTo>
                    <a:pt x="1764842" y="1520063"/>
                  </a:lnTo>
                  <a:lnTo>
                    <a:pt x="1790750" y="1480820"/>
                  </a:lnTo>
                  <a:lnTo>
                    <a:pt x="1814499" y="1440561"/>
                  </a:lnTo>
                  <a:lnTo>
                    <a:pt x="1836216" y="1399540"/>
                  </a:lnTo>
                  <a:lnTo>
                    <a:pt x="1855774" y="1357884"/>
                  </a:lnTo>
                  <a:lnTo>
                    <a:pt x="1873173" y="1315339"/>
                  </a:lnTo>
                  <a:lnTo>
                    <a:pt x="1888540" y="1272286"/>
                  </a:lnTo>
                  <a:lnTo>
                    <a:pt x="1901748" y="1228725"/>
                  </a:lnTo>
                  <a:lnTo>
                    <a:pt x="1912797" y="1184656"/>
                  </a:lnTo>
                  <a:lnTo>
                    <a:pt x="1921814" y="1140333"/>
                  </a:lnTo>
                  <a:lnTo>
                    <a:pt x="1928799" y="1095629"/>
                  </a:lnTo>
                  <a:lnTo>
                    <a:pt x="1933625" y="1050798"/>
                  </a:lnTo>
                  <a:lnTo>
                    <a:pt x="1936419" y="1005713"/>
                  </a:lnTo>
                  <a:lnTo>
                    <a:pt x="1937054" y="960628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9344" y="2059939"/>
              <a:ext cx="706120" cy="471805"/>
            </a:xfrm>
            <a:custGeom>
              <a:avLst/>
              <a:gdLst/>
              <a:ahLst/>
              <a:cxnLst/>
              <a:rect l="l" t="t" r="r" b="b"/>
              <a:pathLst>
                <a:path w="706119" h="471805">
                  <a:moveTo>
                    <a:pt x="706069" y="0"/>
                  </a:moveTo>
                  <a:lnTo>
                    <a:pt x="656031" y="1270"/>
                  </a:lnTo>
                  <a:lnTo>
                    <a:pt x="606501" y="5080"/>
                  </a:lnTo>
                  <a:lnTo>
                    <a:pt x="557225" y="11430"/>
                  </a:lnTo>
                  <a:lnTo>
                    <a:pt x="508711" y="20320"/>
                  </a:lnTo>
                  <a:lnTo>
                    <a:pt x="460705" y="31623"/>
                  </a:lnTo>
                  <a:lnTo>
                    <a:pt x="413461" y="45338"/>
                  </a:lnTo>
                  <a:lnTo>
                    <a:pt x="366979" y="61340"/>
                  </a:lnTo>
                  <a:lnTo>
                    <a:pt x="321386" y="79629"/>
                  </a:lnTo>
                  <a:lnTo>
                    <a:pt x="276809" y="100330"/>
                  </a:lnTo>
                  <a:lnTo>
                    <a:pt x="233375" y="123189"/>
                  </a:lnTo>
                  <a:lnTo>
                    <a:pt x="190957" y="148336"/>
                  </a:lnTo>
                  <a:lnTo>
                    <a:pt x="149936" y="175513"/>
                  </a:lnTo>
                  <a:lnTo>
                    <a:pt x="110185" y="204977"/>
                  </a:lnTo>
                  <a:lnTo>
                    <a:pt x="71958" y="236474"/>
                  </a:lnTo>
                  <a:lnTo>
                    <a:pt x="35166" y="270001"/>
                  </a:lnTo>
                  <a:lnTo>
                    <a:pt x="0" y="305562"/>
                  </a:lnTo>
                  <a:lnTo>
                    <a:pt x="176479" y="471297"/>
                  </a:lnTo>
                  <a:lnTo>
                    <a:pt x="211912" y="436118"/>
                  </a:lnTo>
                  <a:lnTo>
                    <a:pt x="249504" y="403606"/>
                  </a:lnTo>
                  <a:lnTo>
                    <a:pt x="289001" y="373888"/>
                  </a:lnTo>
                  <a:lnTo>
                    <a:pt x="330276" y="346963"/>
                  </a:lnTo>
                  <a:lnTo>
                    <a:pt x="373202" y="322961"/>
                  </a:lnTo>
                  <a:lnTo>
                    <a:pt x="417525" y="301879"/>
                  </a:lnTo>
                  <a:lnTo>
                    <a:pt x="463245" y="283972"/>
                  </a:lnTo>
                  <a:lnTo>
                    <a:pt x="510108" y="269113"/>
                  </a:lnTo>
                  <a:lnTo>
                    <a:pt x="557987" y="257429"/>
                  </a:lnTo>
                  <a:lnTo>
                    <a:pt x="606755" y="249047"/>
                  </a:lnTo>
                  <a:lnTo>
                    <a:pt x="656158" y="243967"/>
                  </a:lnTo>
                  <a:lnTo>
                    <a:pt x="706069" y="242188"/>
                  </a:lnTo>
                  <a:lnTo>
                    <a:pt x="70606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42136" y="2654554"/>
            <a:ext cx="1144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latin typeface="Arial"/>
                <a:cs typeface="Arial"/>
              </a:rPr>
              <a:t>87%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0597" y="4283709"/>
            <a:ext cx="2388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bullied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children </a:t>
            </a:r>
            <a:r>
              <a:rPr sz="2400" dirty="0">
                <a:latin typeface="Arial"/>
                <a:cs typeface="Arial"/>
              </a:rPr>
              <a:t>faced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bullying</a:t>
            </a:r>
            <a:r>
              <a:rPr sz="2400" spc="-25" dirty="0">
                <a:latin typeface="Arial"/>
                <a:cs typeface="Arial"/>
              </a:rPr>
              <a:t> in </a:t>
            </a:r>
            <a:r>
              <a:rPr sz="2400" spc="-10" dirty="0">
                <a:latin typeface="Arial"/>
                <a:cs typeface="Arial"/>
              </a:rPr>
              <a:t>school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63692" y="2059939"/>
            <a:ext cx="1937385" cy="1937385"/>
            <a:chOff x="5163692" y="2059939"/>
            <a:chExt cx="1937385" cy="1937385"/>
          </a:xfrm>
        </p:grpSpPr>
        <p:sp>
          <p:nvSpPr>
            <p:cNvPr id="11" name="object 11"/>
            <p:cNvSpPr/>
            <p:nvPr/>
          </p:nvSpPr>
          <p:spPr>
            <a:xfrm>
              <a:off x="5775706" y="2059939"/>
              <a:ext cx="1325880" cy="1937385"/>
            </a:xfrm>
            <a:custGeom>
              <a:avLst/>
              <a:gdLst/>
              <a:ahLst/>
              <a:cxnLst/>
              <a:rect l="l" t="t" r="r" b="b"/>
              <a:pathLst>
                <a:path w="1325879" h="1937385">
                  <a:moveTo>
                    <a:pt x="1325372" y="957961"/>
                  </a:moveTo>
                  <a:lnTo>
                    <a:pt x="1323848" y="912368"/>
                  </a:lnTo>
                  <a:lnTo>
                    <a:pt x="1320038" y="866902"/>
                  </a:lnTo>
                  <a:lnTo>
                    <a:pt x="1314196" y="821944"/>
                  </a:lnTo>
                  <a:lnTo>
                    <a:pt x="1306322" y="777367"/>
                  </a:lnTo>
                  <a:lnTo>
                    <a:pt x="1296289" y="733171"/>
                  </a:lnTo>
                  <a:lnTo>
                    <a:pt x="1284224" y="689737"/>
                  </a:lnTo>
                  <a:lnTo>
                    <a:pt x="1270254" y="646811"/>
                  </a:lnTo>
                  <a:lnTo>
                    <a:pt x="1254252" y="604647"/>
                  </a:lnTo>
                  <a:lnTo>
                    <a:pt x="1236345" y="563372"/>
                  </a:lnTo>
                  <a:lnTo>
                    <a:pt x="1216533" y="522859"/>
                  </a:lnTo>
                  <a:lnTo>
                    <a:pt x="1194943" y="483235"/>
                  </a:lnTo>
                  <a:lnTo>
                    <a:pt x="1171448" y="444754"/>
                  </a:lnTo>
                  <a:lnTo>
                    <a:pt x="1146048" y="407289"/>
                  </a:lnTo>
                  <a:lnTo>
                    <a:pt x="1118997" y="370967"/>
                  </a:lnTo>
                  <a:lnTo>
                    <a:pt x="1090168" y="335788"/>
                  </a:lnTo>
                  <a:lnTo>
                    <a:pt x="1059688" y="302006"/>
                  </a:lnTo>
                  <a:lnTo>
                    <a:pt x="1027430" y="269621"/>
                  </a:lnTo>
                  <a:lnTo>
                    <a:pt x="993648" y="238633"/>
                  </a:lnTo>
                  <a:lnTo>
                    <a:pt x="958088" y="209169"/>
                  </a:lnTo>
                  <a:lnTo>
                    <a:pt x="921131" y="181229"/>
                  </a:lnTo>
                  <a:lnTo>
                    <a:pt x="882523" y="155067"/>
                  </a:lnTo>
                  <a:lnTo>
                    <a:pt x="842391" y="130556"/>
                  </a:lnTo>
                  <a:lnTo>
                    <a:pt x="800735" y="107823"/>
                  </a:lnTo>
                  <a:lnTo>
                    <a:pt x="757682" y="86995"/>
                  </a:lnTo>
                  <a:lnTo>
                    <a:pt x="713105" y="68072"/>
                  </a:lnTo>
                  <a:lnTo>
                    <a:pt x="664083" y="50165"/>
                  </a:lnTo>
                  <a:lnTo>
                    <a:pt x="614172" y="34925"/>
                  </a:lnTo>
                  <a:lnTo>
                    <a:pt x="563626" y="22352"/>
                  </a:lnTo>
                  <a:lnTo>
                    <a:pt x="512445" y="12573"/>
                  </a:lnTo>
                  <a:lnTo>
                    <a:pt x="460883" y="5588"/>
                  </a:lnTo>
                  <a:lnTo>
                    <a:pt x="408813" y="1397"/>
                  </a:lnTo>
                  <a:lnTo>
                    <a:pt x="356616" y="0"/>
                  </a:lnTo>
                  <a:lnTo>
                    <a:pt x="356616" y="242189"/>
                  </a:lnTo>
                  <a:lnTo>
                    <a:pt x="404368" y="243713"/>
                  </a:lnTo>
                  <a:lnTo>
                    <a:pt x="451358" y="248285"/>
                  </a:lnTo>
                  <a:lnTo>
                    <a:pt x="497332" y="255778"/>
                  </a:lnTo>
                  <a:lnTo>
                    <a:pt x="542290" y="266192"/>
                  </a:lnTo>
                  <a:lnTo>
                    <a:pt x="586232" y="279273"/>
                  </a:lnTo>
                  <a:lnTo>
                    <a:pt x="628904" y="294894"/>
                  </a:lnTo>
                  <a:lnTo>
                    <a:pt x="670306" y="313182"/>
                  </a:lnTo>
                  <a:lnTo>
                    <a:pt x="710311" y="333883"/>
                  </a:lnTo>
                  <a:lnTo>
                    <a:pt x="748792" y="356997"/>
                  </a:lnTo>
                  <a:lnTo>
                    <a:pt x="785622" y="382397"/>
                  </a:lnTo>
                  <a:lnTo>
                    <a:pt x="820788" y="409829"/>
                  </a:lnTo>
                  <a:lnTo>
                    <a:pt x="854316" y="439420"/>
                  </a:lnTo>
                  <a:lnTo>
                    <a:pt x="885825" y="470916"/>
                  </a:lnTo>
                  <a:lnTo>
                    <a:pt x="915416" y="504444"/>
                  </a:lnTo>
                  <a:lnTo>
                    <a:pt x="942848" y="539623"/>
                  </a:lnTo>
                  <a:lnTo>
                    <a:pt x="968248" y="576453"/>
                  </a:lnTo>
                  <a:lnTo>
                    <a:pt x="991362" y="614934"/>
                  </a:lnTo>
                  <a:lnTo>
                    <a:pt x="1012063" y="654939"/>
                  </a:lnTo>
                  <a:lnTo>
                    <a:pt x="1030351" y="696341"/>
                  </a:lnTo>
                  <a:lnTo>
                    <a:pt x="1045972" y="739013"/>
                  </a:lnTo>
                  <a:lnTo>
                    <a:pt x="1059053" y="782955"/>
                  </a:lnTo>
                  <a:lnTo>
                    <a:pt x="1069467" y="827913"/>
                  </a:lnTo>
                  <a:lnTo>
                    <a:pt x="1076960" y="873887"/>
                  </a:lnTo>
                  <a:lnTo>
                    <a:pt x="1081532" y="920877"/>
                  </a:lnTo>
                  <a:lnTo>
                    <a:pt x="1083056" y="968629"/>
                  </a:lnTo>
                  <a:lnTo>
                    <a:pt x="1081532" y="1016381"/>
                  </a:lnTo>
                  <a:lnTo>
                    <a:pt x="1076960" y="1063371"/>
                  </a:lnTo>
                  <a:lnTo>
                    <a:pt x="1069467" y="1109345"/>
                  </a:lnTo>
                  <a:lnTo>
                    <a:pt x="1059053" y="1154303"/>
                  </a:lnTo>
                  <a:lnTo>
                    <a:pt x="1045972" y="1198245"/>
                  </a:lnTo>
                  <a:lnTo>
                    <a:pt x="1030351" y="1240917"/>
                  </a:lnTo>
                  <a:lnTo>
                    <a:pt x="1012063" y="1282319"/>
                  </a:lnTo>
                  <a:lnTo>
                    <a:pt x="991362" y="1322324"/>
                  </a:lnTo>
                  <a:lnTo>
                    <a:pt x="968248" y="1360805"/>
                  </a:lnTo>
                  <a:lnTo>
                    <a:pt x="942848" y="1397635"/>
                  </a:lnTo>
                  <a:lnTo>
                    <a:pt x="915416" y="1432814"/>
                  </a:lnTo>
                  <a:lnTo>
                    <a:pt x="885825" y="1466342"/>
                  </a:lnTo>
                  <a:lnTo>
                    <a:pt x="854316" y="1497838"/>
                  </a:lnTo>
                  <a:lnTo>
                    <a:pt x="820788" y="1527441"/>
                  </a:lnTo>
                  <a:lnTo>
                    <a:pt x="785622" y="1554861"/>
                  </a:lnTo>
                  <a:lnTo>
                    <a:pt x="748792" y="1580261"/>
                  </a:lnTo>
                  <a:lnTo>
                    <a:pt x="710311" y="1603375"/>
                  </a:lnTo>
                  <a:lnTo>
                    <a:pt x="670306" y="1624076"/>
                  </a:lnTo>
                  <a:lnTo>
                    <a:pt x="628904" y="1642364"/>
                  </a:lnTo>
                  <a:lnTo>
                    <a:pt x="586232" y="1657985"/>
                  </a:lnTo>
                  <a:lnTo>
                    <a:pt x="542290" y="1671066"/>
                  </a:lnTo>
                  <a:lnTo>
                    <a:pt x="497332" y="1681480"/>
                  </a:lnTo>
                  <a:lnTo>
                    <a:pt x="451358" y="1688973"/>
                  </a:lnTo>
                  <a:lnTo>
                    <a:pt x="404368" y="1693545"/>
                  </a:lnTo>
                  <a:lnTo>
                    <a:pt x="356616" y="1695069"/>
                  </a:lnTo>
                  <a:lnTo>
                    <a:pt x="301879" y="1693037"/>
                  </a:lnTo>
                  <a:lnTo>
                    <a:pt x="247396" y="1686814"/>
                  </a:lnTo>
                  <a:lnTo>
                    <a:pt x="193802" y="1676527"/>
                  </a:lnTo>
                  <a:lnTo>
                    <a:pt x="140843" y="1662303"/>
                  </a:lnTo>
                  <a:lnTo>
                    <a:pt x="89154" y="1644015"/>
                  </a:lnTo>
                  <a:lnTo>
                    <a:pt x="0" y="1869186"/>
                  </a:lnTo>
                  <a:lnTo>
                    <a:pt x="45339" y="1885823"/>
                  </a:lnTo>
                  <a:lnTo>
                    <a:pt x="91059" y="1900174"/>
                  </a:lnTo>
                  <a:lnTo>
                    <a:pt x="136906" y="1912112"/>
                  </a:lnTo>
                  <a:lnTo>
                    <a:pt x="183007" y="1921637"/>
                  </a:lnTo>
                  <a:lnTo>
                    <a:pt x="229108" y="1929003"/>
                  </a:lnTo>
                  <a:lnTo>
                    <a:pt x="275209" y="1933956"/>
                  </a:lnTo>
                  <a:lnTo>
                    <a:pt x="321310" y="1936750"/>
                  </a:lnTo>
                  <a:lnTo>
                    <a:pt x="367157" y="1937385"/>
                  </a:lnTo>
                  <a:lnTo>
                    <a:pt x="412877" y="1935734"/>
                  </a:lnTo>
                  <a:lnTo>
                    <a:pt x="458216" y="1932051"/>
                  </a:lnTo>
                  <a:lnTo>
                    <a:pt x="503301" y="1926082"/>
                  </a:lnTo>
                  <a:lnTo>
                    <a:pt x="547878" y="1918208"/>
                  </a:lnTo>
                  <a:lnTo>
                    <a:pt x="591947" y="1908175"/>
                  </a:lnTo>
                  <a:lnTo>
                    <a:pt x="635508" y="1896110"/>
                  </a:lnTo>
                  <a:lnTo>
                    <a:pt x="678307" y="1882140"/>
                  </a:lnTo>
                  <a:lnTo>
                    <a:pt x="720471" y="1866138"/>
                  </a:lnTo>
                  <a:lnTo>
                    <a:pt x="761873" y="1848231"/>
                  </a:lnTo>
                  <a:lnTo>
                    <a:pt x="802386" y="1828546"/>
                  </a:lnTo>
                  <a:lnTo>
                    <a:pt x="841883" y="1806829"/>
                  </a:lnTo>
                  <a:lnTo>
                    <a:pt x="880491" y="1783334"/>
                  </a:lnTo>
                  <a:lnTo>
                    <a:pt x="917956" y="1758061"/>
                  </a:lnTo>
                  <a:lnTo>
                    <a:pt x="954278" y="1731010"/>
                  </a:lnTo>
                  <a:lnTo>
                    <a:pt x="989330" y="1702181"/>
                  </a:lnTo>
                  <a:lnTo>
                    <a:pt x="1055624" y="1639443"/>
                  </a:lnTo>
                  <a:lnTo>
                    <a:pt x="1086612" y="1605534"/>
                  </a:lnTo>
                  <a:lnTo>
                    <a:pt x="1116076" y="1570101"/>
                  </a:lnTo>
                  <a:lnTo>
                    <a:pt x="1143889" y="1533029"/>
                  </a:lnTo>
                  <a:lnTo>
                    <a:pt x="1170178" y="1494409"/>
                  </a:lnTo>
                  <a:lnTo>
                    <a:pt x="1194689" y="1454277"/>
                  </a:lnTo>
                  <a:lnTo>
                    <a:pt x="1217422" y="1412748"/>
                  </a:lnTo>
                  <a:lnTo>
                    <a:pt x="1238250" y="1369568"/>
                  </a:lnTo>
                  <a:lnTo>
                    <a:pt x="1257173" y="1325118"/>
                  </a:lnTo>
                  <a:lnTo>
                    <a:pt x="1273810" y="1279779"/>
                  </a:lnTo>
                  <a:lnTo>
                    <a:pt x="1288161" y="1234059"/>
                  </a:lnTo>
                  <a:lnTo>
                    <a:pt x="1300099" y="1188212"/>
                  </a:lnTo>
                  <a:lnTo>
                    <a:pt x="1309751" y="1142111"/>
                  </a:lnTo>
                  <a:lnTo>
                    <a:pt x="1316990" y="1096010"/>
                  </a:lnTo>
                  <a:lnTo>
                    <a:pt x="1322070" y="1049909"/>
                  </a:lnTo>
                  <a:lnTo>
                    <a:pt x="1324864" y="1003935"/>
                  </a:lnTo>
                  <a:lnTo>
                    <a:pt x="1325372" y="957961"/>
                  </a:lnTo>
                  <a:close/>
                </a:path>
              </a:pathLst>
            </a:custGeom>
            <a:solidFill>
              <a:srgbClr val="097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3692" y="2059939"/>
              <a:ext cx="969010" cy="1869439"/>
            </a:xfrm>
            <a:custGeom>
              <a:avLst/>
              <a:gdLst/>
              <a:ahLst/>
              <a:cxnLst/>
              <a:rect l="l" t="t" r="r" b="b"/>
              <a:pathLst>
                <a:path w="969010" h="1869439">
                  <a:moveTo>
                    <a:pt x="968629" y="0"/>
                  </a:moveTo>
                  <a:lnTo>
                    <a:pt x="920242" y="1143"/>
                  </a:lnTo>
                  <a:lnTo>
                    <a:pt x="872617" y="4699"/>
                  </a:lnTo>
                  <a:lnTo>
                    <a:pt x="825500" y="10540"/>
                  </a:lnTo>
                  <a:lnTo>
                    <a:pt x="779145" y="18542"/>
                  </a:lnTo>
                  <a:lnTo>
                    <a:pt x="733552" y="28701"/>
                  </a:lnTo>
                  <a:lnTo>
                    <a:pt x="688848" y="41021"/>
                  </a:lnTo>
                  <a:lnTo>
                    <a:pt x="645033" y="55372"/>
                  </a:lnTo>
                  <a:lnTo>
                    <a:pt x="602234" y="71755"/>
                  </a:lnTo>
                  <a:lnTo>
                    <a:pt x="560324" y="90043"/>
                  </a:lnTo>
                  <a:lnTo>
                    <a:pt x="519430" y="110236"/>
                  </a:lnTo>
                  <a:lnTo>
                    <a:pt x="479806" y="132207"/>
                  </a:lnTo>
                  <a:lnTo>
                    <a:pt x="441198" y="156083"/>
                  </a:lnTo>
                  <a:lnTo>
                    <a:pt x="403860" y="181610"/>
                  </a:lnTo>
                  <a:lnTo>
                    <a:pt x="367792" y="208787"/>
                  </a:lnTo>
                  <a:lnTo>
                    <a:pt x="333121" y="237617"/>
                  </a:lnTo>
                  <a:lnTo>
                    <a:pt x="299847" y="267970"/>
                  </a:lnTo>
                  <a:lnTo>
                    <a:pt x="267970" y="299847"/>
                  </a:lnTo>
                  <a:lnTo>
                    <a:pt x="237617" y="333121"/>
                  </a:lnTo>
                  <a:lnTo>
                    <a:pt x="208787" y="367792"/>
                  </a:lnTo>
                  <a:lnTo>
                    <a:pt x="181610" y="403860"/>
                  </a:lnTo>
                  <a:lnTo>
                    <a:pt x="156083" y="441198"/>
                  </a:lnTo>
                  <a:lnTo>
                    <a:pt x="132207" y="479806"/>
                  </a:lnTo>
                  <a:lnTo>
                    <a:pt x="110236" y="519430"/>
                  </a:lnTo>
                  <a:lnTo>
                    <a:pt x="90043" y="560324"/>
                  </a:lnTo>
                  <a:lnTo>
                    <a:pt x="71755" y="602234"/>
                  </a:lnTo>
                  <a:lnTo>
                    <a:pt x="55372" y="645033"/>
                  </a:lnTo>
                  <a:lnTo>
                    <a:pt x="41021" y="688848"/>
                  </a:lnTo>
                  <a:lnTo>
                    <a:pt x="28702" y="733551"/>
                  </a:lnTo>
                  <a:lnTo>
                    <a:pt x="18542" y="779145"/>
                  </a:lnTo>
                  <a:lnTo>
                    <a:pt x="10541" y="825500"/>
                  </a:lnTo>
                  <a:lnTo>
                    <a:pt x="4699" y="872617"/>
                  </a:lnTo>
                  <a:lnTo>
                    <a:pt x="1143" y="920242"/>
                  </a:lnTo>
                  <a:lnTo>
                    <a:pt x="0" y="968629"/>
                  </a:lnTo>
                  <a:lnTo>
                    <a:pt x="1270" y="1018032"/>
                  </a:lnTo>
                  <a:lnTo>
                    <a:pt x="4953" y="1067054"/>
                  </a:lnTo>
                  <a:lnTo>
                    <a:pt x="11176" y="1115440"/>
                  </a:lnTo>
                  <a:lnTo>
                    <a:pt x="19685" y="1163065"/>
                  </a:lnTo>
                  <a:lnTo>
                    <a:pt x="30607" y="1210183"/>
                  </a:lnTo>
                  <a:lnTo>
                    <a:pt x="43687" y="1256411"/>
                  </a:lnTo>
                  <a:lnTo>
                    <a:pt x="59055" y="1301750"/>
                  </a:lnTo>
                  <a:lnTo>
                    <a:pt x="76581" y="1346200"/>
                  </a:lnTo>
                  <a:lnTo>
                    <a:pt x="96266" y="1389507"/>
                  </a:lnTo>
                  <a:lnTo>
                    <a:pt x="117983" y="1431925"/>
                  </a:lnTo>
                  <a:lnTo>
                    <a:pt x="141732" y="1473073"/>
                  </a:lnTo>
                  <a:lnTo>
                    <a:pt x="167512" y="1512951"/>
                  </a:lnTo>
                  <a:lnTo>
                    <a:pt x="195199" y="1551686"/>
                  </a:lnTo>
                  <a:lnTo>
                    <a:pt x="224662" y="1588897"/>
                  </a:lnTo>
                  <a:lnTo>
                    <a:pt x="256032" y="1624711"/>
                  </a:lnTo>
                  <a:lnTo>
                    <a:pt x="289179" y="1659001"/>
                  </a:lnTo>
                  <a:lnTo>
                    <a:pt x="324104" y="1691640"/>
                  </a:lnTo>
                  <a:lnTo>
                    <a:pt x="360553" y="1722628"/>
                  </a:lnTo>
                  <a:lnTo>
                    <a:pt x="398780" y="1751838"/>
                  </a:lnTo>
                  <a:lnTo>
                    <a:pt x="438404" y="1779270"/>
                  </a:lnTo>
                  <a:lnTo>
                    <a:pt x="479679" y="1804797"/>
                  </a:lnTo>
                  <a:lnTo>
                    <a:pt x="522351" y="1828292"/>
                  </a:lnTo>
                  <a:lnTo>
                    <a:pt x="566547" y="1849755"/>
                  </a:lnTo>
                  <a:lnTo>
                    <a:pt x="612013" y="1869186"/>
                  </a:lnTo>
                  <a:lnTo>
                    <a:pt x="701167" y="1644015"/>
                  </a:lnTo>
                  <a:lnTo>
                    <a:pt x="657352" y="1624965"/>
                  </a:lnTo>
                  <a:lnTo>
                    <a:pt x="615315" y="1603502"/>
                  </a:lnTo>
                  <a:lnTo>
                    <a:pt x="575310" y="1579499"/>
                  </a:lnTo>
                  <a:lnTo>
                    <a:pt x="537337" y="1553337"/>
                  </a:lnTo>
                  <a:lnTo>
                    <a:pt x="501269" y="1525015"/>
                  </a:lnTo>
                  <a:lnTo>
                    <a:pt x="467487" y="1494663"/>
                  </a:lnTo>
                  <a:lnTo>
                    <a:pt x="435737" y="1462532"/>
                  </a:lnTo>
                  <a:lnTo>
                    <a:pt x="406146" y="1428496"/>
                  </a:lnTo>
                  <a:lnTo>
                    <a:pt x="378841" y="1392936"/>
                  </a:lnTo>
                  <a:lnTo>
                    <a:pt x="353949" y="1355725"/>
                  </a:lnTo>
                  <a:lnTo>
                    <a:pt x="331343" y="1317244"/>
                  </a:lnTo>
                  <a:lnTo>
                    <a:pt x="311150" y="1277365"/>
                  </a:lnTo>
                  <a:lnTo>
                    <a:pt x="293370" y="1236472"/>
                  </a:lnTo>
                  <a:lnTo>
                    <a:pt x="278257" y="1194562"/>
                  </a:lnTo>
                  <a:lnTo>
                    <a:pt x="265557" y="1151636"/>
                  </a:lnTo>
                  <a:lnTo>
                    <a:pt x="255651" y="1108075"/>
                  </a:lnTo>
                  <a:lnTo>
                    <a:pt x="248285" y="1063752"/>
                  </a:lnTo>
                  <a:lnTo>
                    <a:pt x="243840" y="1018921"/>
                  </a:lnTo>
                  <a:lnTo>
                    <a:pt x="242062" y="973709"/>
                  </a:lnTo>
                  <a:lnTo>
                    <a:pt x="243078" y="928243"/>
                  </a:lnTo>
                  <a:lnTo>
                    <a:pt x="247142" y="882650"/>
                  </a:lnTo>
                  <a:lnTo>
                    <a:pt x="254127" y="837057"/>
                  </a:lnTo>
                  <a:lnTo>
                    <a:pt x="264033" y="791463"/>
                  </a:lnTo>
                  <a:lnTo>
                    <a:pt x="277114" y="746125"/>
                  </a:lnTo>
                  <a:lnTo>
                    <a:pt x="293243" y="701167"/>
                  </a:lnTo>
                  <a:lnTo>
                    <a:pt x="312928" y="655827"/>
                  </a:lnTo>
                  <a:lnTo>
                    <a:pt x="335407" y="612394"/>
                  </a:lnTo>
                  <a:lnTo>
                    <a:pt x="360680" y="570992"/>
                  </a:lnTo>
                  <a:lnTo>
                    <a:pt x="388366" y="531495"/>
                  </a:lnTo>
                  <a:lnTo>
                    <a:pt x="418465" y="494157"/>
                  </a:lnTo>
                  <a:lnTo>
                    <a:pt x="450850" y="458977"/>
                  </a:lnTo>
                  <a:lnTo>
                    <a:pt x="485394" y="426212"/>
                  </a:lnTo>
                  <a:lnTo>
                    <a:pt x="521843" y="395732"/>
                  </a:lnTo>
                  <a:lnTo>
                    <a:pt x="560324" y="367792"/>
                  </a:lnTo>
                  <a:lnTo>
                    <a:pt x="600456" y="342392"/>
                  </a:lnTo>
                  <a:lnTo>
                    <a:pt x="642239" y="319659"/>
                  </a:lnTo>
                  <a:lnTo>
                    <a:pt x="685419" y="299593"/>
                  </a:lnTo>
                  <a:lnTo>
                    <a:pt x="729996" y="282448"/>
                  </a:lnTo>
                  <a:lnTo>
                    <a:pt x="775843" y="268224"/>
                  </a:lnTo>
                  <a:lnTo>
                    <a:pt x="822706" y="256921"/>
                  </a:lnTo>
                  <a:lnTo>
                    <a:pt x="870585" y="248793"/>
                  </a:lnTo>
                  <a:lnTo>
                    <a:pt x="919226" y="243839"/>
                  </a:lnTo>
                  <a:lnTo>
                    <a:pt x="968629" y="242188"/>
                  </a:lnTo>
                  <a:lnTo>
                    <a:pt x="96862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60821" y="2578988"/>
            <a:ext cx="1144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latin typeface="Arial"/>
                <a:cs typeface="Arial"/>
              </a:rPr>
              <a:t>56%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0571" y="4283709"/>
            <a:ext cx="30829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were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unsure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how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help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they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someone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know </a:t>
            </a:r>
            <a:r>
              <a:rPr sz="2400" dirty="0">
                <a:latin typeface="Arial"/>
                <a:cs typeface="Arial"/>
              </a:rPr>
              <a:t>experiences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bullying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49055" y="4283709"/>
            <a:ext cx="21678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admitted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feeling </a:t>
            </a:r>
            <a:r>
              <a:rPr sz="2400" dirty="0">
                <a:latin typeface="Arial"/>
                <a:cs typeface="Arial"/>
              </a:rPr>
              <a:t>nervous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telling </a:t>
            </a:r>
            <a:r>
              <a:rPr sz="2400" dirty="0">
                <a:latin typeface="Arial"/>
                <a:cs typeface="Arial"/>
              </a:rPr>
              <a:t>someone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about </a:t>
            </a:r>
            <a:r>
              <a:rPr sz="2400" spc="-10" dirty="0">
                <a:latin typeface="Arial"/>
                <a:cs typeface="Arial"/>
              </a:rPr>
              <a:t>bullying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315068" y="2059939"/>
            <a:ext cx="1937385" cy="1937385"/>
            <a:chOff x="9315068" y="2059939"/>
            <a:chExt cx="1937385" cy="1937385"/>
          </a:xfrm>
        </p:grpSpPr>
        <p:sp>
          <p:nvSpPr>
            <p:cNvPr id="17" name="object 17"/>
            <p:cNvSpPr/>
            <p:nvPr/>
          </p:nvSpPr>
          <p:spPr>
            <a:xfrm>
              <a:off x="10283697" y="2059939"/>
              <a:ext cx="968375" cy="1929764"/>
            </a:xfrm>
            <a:custGeom>
              <a:avLst/>
              <a:gdLst/>
              <a:ahLst/>
              <a:cxnLst/>
              <a:rect l="l" t="t" r="r" b="b"/>
              <a:pathLst>
                <a:path w="968375" h="1929764">
                  <a:moveTo>
                    <a:pt x="0" y="0"/>
                  </a:moveTo>
                  <a:lnTo>
                    <a:pt x="0" y="242188"/>
                  </a:lnTo>
                  <a:lnTo>
                    <a:pt x="47751" y="243712"/>
                  </a:lnTo>
                  <a:lnTo>
                    <a:pt x="94742" y="248285"/>
                  </a:lnTo>
                  <a:lnTo>
                    <a:pt x="140716" y="255777"/>
                  </a:lnTo>
                  <a:lnTo>
                    <a:pt x="185674" y="266192"/>
                  </a:lnTo>
                  <a:lnTo>
                    <a:pt x="229616" y="279273"/>
                  </a:lnTo>
                  <a:lnTo>
                    <a:pt x="272287" y="294894"/>
                  </a:lnTo>
                  <a:lnTo>
                    <a:pt x="313690" y="313182"/>
                  </a:lnTo>
                  <a:lnTo>
                    <a:pt x="353695" y="333883"/>
                  </a:lnTo>
                  <a:lnTo>
                    <a:pt x="392175" y="356997"/>
                  </a:lnTo>
                  <a:lnTo>
                    <a:pt x="429005" y="382397"/>
                  </a:lnTo>
                  <a:lnTo>
                    <a:pt x="464184" y="409829"/>
                  </a:lnTo>
                  <a:lnTo>
                    <a:pt x="497712" y="439420"/>
                  </a:lnTo>
                  <a:lnTo>
                    <a:pt x="529208" y="470915"/>
                  </a:lnTo>
                  <a:lnTo>
                    <a:pt x="558800" y="504444"/>
                  </a:lnTo>
                  <a:lnTo>
                    <a:pt x="586231" y="539623"/>
                  </a:lnTo>
                  <a:lnTo>
                    <a:pt x="611631" y="576452"/>
                  </a:lnTo>
                  <a:lnTo>
                    <a:pt x="634746" y="614934"/>
                  </a:lnTo>
                  <a:lnTo>
                    <a:pt x="655447" y="654938"/>
                  </a:lnTo>
                  <a:lnTo>
                    <a:pt x="673734" y="696340"/>
                  </a:lnTo>
                  <a:lnTo>
                    <a:pt x="689355" y="739013"/>
                  </a:lnTo>
                  <a:lnTo>
                    <a:pt x="702436" y="782955"/>
                  </a:lnTo>
                  <a:lnTo>
                    <a:pt x="712851" y="827913"/>
                  </a:lnTo>
                  <a:lnTo>
                    <a:pt x="720344" y="873887"/>
                  </a:lnTo>
                  <a:lnTo>
                    <a:pt x="724916" y="920876"/>
                  </a:lnTo>
                  <a:lnTo>
                    <a:pt x="726440" y="968629"/>
                  </a:lnTo>
                  <a:lnTo>
                    <a:pt x="724916" y="1016000"/>
                  </a:lnTo>
                  <a:lnTo>
                    <a:pt x="720344" y="1062609"/>
                  </a:lnTo>
                  <a:lnTo>
                    <a:pt x="712977" y="1108456"/>
                  </a:lnTo>
                  <a:lnTo>
                    <a:pt x="702691" y="1153287"/>
                  </a:lnTo>
                  <a:lnTo>
                    <a:pt x="689736" y="1197102"/>
                  </a:lnTo>
                  <a:lnTo>
                    <a:pt x="674116" y="1239647"/>
                  </a:lnTo>
                  <a:lnTo>
                    <a:pt x="655827" y="1281049"/>
                  </a:lnTo>
                  <a:lnTo>
                    <a:pt x="635253" y="1321054"/>
                  </a:lnTo>
                  <a:lnTo>
                    <a:pt x="612267" y="1359662"/>
                  </a:lnTo>
                  <a:lnTo>
                    <a:pt x="586994" y="1396619"/>
                  </a:lnTo>
                  <a:lnTo>
                    <a:pt x="559434" y="1431925"/>
                  </a:lnTo>
                  <a:lnTo>
                    <a:pt x="529844" y="1465452"/>
                  </a:lnTo>
                  <a:lnTo>
                    <a:pt x="498221" y="1497202"/>
                  </a:lnTo>
                  <a:lnTo>
                    <a:pt x="464693" y="1526921"/>
                  </a:lnTo>
                  <a:lnTo>
                    <a:pt x="429386" y="1554607"/>
                  </a:lnTo>
                  <a:lnTo>
                    <a:pt x="392175" y="1580134"/>
                  </a:lnTo>
                  <a:lnTo>
                    <a:pt x="353441" y="1603248"/>
                  </a:lnTo>
                  <a:lnTo>
                    <a:pt x="313054" y="1624203"/>
                  </a:lnTo>
                  <a:lnTo>
                    <a:pt x="271272" y="1642491"/>
                  </a:lnTo>
                  <a:lnTo>
                    <a:pt x="228092" y="1658366"/>
                  </a:lnTo>
                  <a:lnTo>
                    <a:pt x="183642" y="1671447"/>
                  </a:lnTo>
                  <a:lnTo>
                    <a:pt x="137922" y="1681734"/>
                  </a:lnTo>
                  <a:lnTo>
                    <a:pt x="91058" y="1689227"/>
                  </a:lnTo>
                  <a:lnTo>
                    <a:pt x="121411" y="1929511"/>
                  </a:lnTo>
                  <a:lnTo>
                    <a:pt x="169163" y="1922272"/>
                  </a:lnTo>
                  <a:lnTo>
                    <a:pt x="216153" y="1912747"/>
                  </a:lnTo>
                  <a:lnTo>
                    <a:pt x="262127" y="1901190"/>
                  </a:lnTo>
                  <a:lnTo>
                    <a:pt x="307085" y="1887347"/>
                  </a:lnTo>
                  <a:lnTo>
                    <a:pt x="351027" y="1871599"/>
                  </a:lnTo>
                  <a:lnTo>
                    <a:pt x="393826" y="1853819"/>
                  </a:lnTo>
                  <a:lnTo>
                    <a:pt x="435482" y="1834007"/>
                  </a:lnTo>
                  <a:lnTo>
                    <a:pt x="475996" y="1812417"/>
                  </a:lnTo>
                  <a:lnTo>
                    <a:pt x="515238" y="1789049"/>
                  </a:lnTo>
                  <a:lnTo>
                    <a:pt x="553211" y="1763903"/>
                  </a:lnTo>
                  <a:lnTo>
                    <a:pt x="589787" y="1737106"/>
                  </a:lnTo>
                  <a:lnTo>
                    <a:pt x="625094" y="1708658"/>
                  </a:lnTo>
                  <a:lnTo>
                    <a:pt x="658876" y="1678559"/>
                  </a:lnTo>
                  <a:lnTo>
                    <a:pt x="691260" y="1647063"/>
                  </a:lnTo>
                  <a:lnTo>
                    <a:pt x="722122" y="1614170"/>
                  </a:lnTo>
                  <a:lnTo>
                    <a:pt x="751331" y="1579880"/>
                  </a:lnTo>
                  <a:lnTo>
                    <a:pt x="778891" y="1544320"/>
                  </a:lnTo>
                  <a:lnTo>
                    <a:pt x="804926" y="1507363"/>
                  </a:lnTo>
                  <a:lnTo>
                    <a:pt x="829055" y="1469389"/>
                  </a:lnTo>
                  <a:lnTo>
                    <a:pt x="851534" y="1430274"/>
                  </a:lnTo>
                  <a:lnTo>
                    <a:pt x="872235" y="1390014"/>
                  </a:lnTo>
                  <a:lnTo>
                    <a:pt x="891031" y="1348739"/>
                  </a:lnTo>
                  <a:lnTo>
                    <a:pt x="907796" y="1306576"/>
                  </a:lnTo>
                  <a:lnTo>
                    <a:pt x="922781" y="1263650"/>
                  </a:lnTo>
                  <a:lnTo>
                    <a:pt x="935608" y="1219708"/>
                  </a:lnTo>
                  <a:lnTo>
                    <a:pt x="946530" y="1175131"/>
                  </a:lnTo>
                  <a:lnTo>
                    <a:pt x="955294" y="1129919"/>
                  </a:lnTo>
                  <a:lnTo>
                    <a:pt x="961898" y="1083945"/>
                  </a:lnTo>
                  <a:lnTo>
                    <a:pt x="966216" y="1037463"/>
                  </a:lnTo>
                  <a:lnTo>
                    <a:pt x="968375" y="990473"/>
                  </a:lnTo>
                  <a:lnTo>
                    <a:pt x="968248" y="943101"/>
                  </a:lnTo>
                  <a:lnTo>
                    <a:pt x="965707" y="895350"/>
                  </a:lnTo>
                  <a:lnTo>
                    <a:pt x="960881" y="847217"/>
                  </a:lnTo>
                  <a:lnTo>
                    <a:pt x="953643" y="799211"/>
                  </a:lnTo>
                  <a:lnTo>
                    <a:pt x="944118" y="752094"/>
                  </a:lnTo>
                  <a:lnTo>
                    <a:pt x="932306" y="705865"/>
                  </a:lnTo>
                  <a:lnTo>
                    <a:pt x="918336" y="660654"/>
                  </a:lnTo>
                  <a:lnTo>
                    <a:pt x="902334" y="616331"/>
                  </a:lnTo>
                  <a:lnTo>
                    <a:pt x="884301" y="573151"/>
                  </a:lnTo>
                  <a:lnTo>
                    <a:pt x="864361" y="531113"/>
                  </a:lnTo>
                  <a:lnTo>
                    <a:pt x="842391" y="490347"/>
                  </a:lnTo>
                  <a:lnTo>
                    <a:pt x="818642" y="450723"/>
                  </a:lnTo>
                  <a:lnTo>
                    <a:pt x="792987" y="412369"/>
                  </a:lnTo>
                  <a:lnTo>
                    <a:pt x="765809" y="375412"/>
                  </a:lnTo>
                  <a:lnTo>
                    <a:pt x="736726" y="339851"/>
                  </a:lnTo>
                  <a:lnTo>
                    <a:pt x="706247" y="305688"/>
                  </a:lnTo>
                  <a:lnTo>
                    <a:pt x="674116" y="273176"/>
                  </a:lnTo>
                  <a:lnTo>
                    <a:pt x="640460" y="242062"/>
                  </a:lnTo>
                  <a:lnTo>
                    <a:pt x="605535" y="212598"/>
                  </a:lnTo>
                  <a:lnTo>
                    <a:pt x="569086" y="184785"/>
                  </a:lnTo>
                  <a:lnTo>
                    <a:pt x="531368" y="158750"/>
                  </a:lnTo>
                  <a:lnTo>
                    <a:pt x="492505" y="134493"/>
                  </a:lnTo>
                  <a:lnTo>
                    <a:pt x="452374" y="112013"/>
                  </a:lnTo>
                  <a:lnTo>
                    <a:pt x="411225" y="91439"/>
                  </a:lnTo>
                  <a:lnTo>
                    <a:pt x="368934" y="72898"/>
                  </a:lnTo>
                  <a:lnTo>
                    <a:pt x="325627" y="56261"/>
                  </a:lnTo>
                  <a:lnTo>
                    <a:pt x="281431" y="41656"/>
                  </a:lnTo>
                  <a:lnTo>
                    <a:pt x="236347" y="29083"/>
                  </a:lnTo>
                  <a:lnTo>
                    <a:pt x="190500" y="18796"/>
                  </a:lnTo>
                  <a:lnTo>
                    <a:pt x="143763" y="10668"/>
                  </a:lnTo>
                  <a:lnTo>
                    <a:pt x="96520" y="4825"/>
                  </a:lnTo>
                  <a:lnTo>
                    <a:pt x="48513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15069" y="2059939"/>
              <a:ext cx="1090295" cy="1937385"/>
            </a:xfrm>
            <a:custGeom>
              <a:avLst/>
              <a:gdLst/>
              <a:ahLst/>
              <a:cxnLst/>
              <a:rect l="l" t="t" r="r" b="b"/>
              <a:pathLst>
                <a:path w="1090295" h="1937385">
                  <a:moveTo>
                    <a:pt x="1090041" y="1929511"/>
                  </a:moveTo>
                  <a:lnTo>
                    <a:pt x="1060450" y="1695069"/>
                  </a:lnTo>
                  <a:lnTo>
                    <a:pt x="1059688" y="1689227"/>
                  </a:lnTo>
                  <a:lnTo>
                    <a:pt x="1012063" y="1693672"/>
                  </a:lnTo>
                  <a:lnTo>
                    <a:pt x="964946" y="1695069"/>
                  </a:lnTo>
                  <a:lnTo>
                    <a:pt x="918337" y="1693418"/>
                  </a:lnTo>
                  <a:lnTo>
                    <a:pt x="872490" y="1688719"/>
                  </a:lnTo>
                  <a:lnTo>
                    <a:pt x="827278" y="1681226"/>
                  </a:lnTo>
                  <a:lnTo>
                    <a:pt x="782955" y="1671066"/>
                  </a:lnTo>
                  <a:lnTo>
                    <a:pt x="739648" y="1658112"/>
                  </a:lnTo>
                  <a:lnTo>
                    <a:pt x="697357" y="1642618"/>
                  </a:lnTo>
                  <a:lnTo>
                    <a:pt x="656209" y="1624457"/>
                  </a:lnTo>
                  <a:lnTo>
                    <a:pt x="616458" y="1604010"/>
                  </a:lnTo>
                  <a:lnTo>
                    <a:pt x="578104" y="1581150"/>
                  </a:lnTo>
                  <a:lnTo>
                    <a:pt x="541274" y="1556004"/>
                  </a:lnTo>
                  <a:lnTo>
                    <a:pt x="505968" y="1528572"/>
                  </a:lnTo>
                  <a:lnTo>
                    <a:pt x="472440" y="1499235"/>
                  </a:lnTo>
                  <a:lnTo>
                    <a:pt x="440690" y="1467739"/>
                  </a:lnTo>
                  <a:lnTo>
                    <a:pt x="410972" y="1434338"/>
                  </a:lnTo>
                  <a:lnTo>
                    <a:pt x="383286" y="1399032"/>
                  </a:lnTo>
                  <a:lnTo>
                    <a:pt x="357632" y="1361948"/>
                  </a:lnTo>
                  <a:lnTo>
                    <a:pt x="334391" y="1323213"/>
                  </a:lnTo>
                  <a:lnTo>
                    <a:pt x="313436" y="1282827"/>
                  </a:lnTo>
                  <a:lnTo>
                    <a:pt x="294894" y="1240917"/>
                  </a:lnTo>
                  <a:lnTo>
                    <a:pt x="279019" y="1197610"/>
                  </a:lnTo>
                  <a:lnTo>
                    <a:pt x="265811" y="1152906"/>
                  </a:lnTo>
                  <a:lnTo>
                    <a:pt x="255397" y="1106932"/>
                  </a:lnTo>
                  <a:lnTo>
                    <a:pt x="247904" y="1059688"/>
                  </a:lnTo>
                  <a:lnTo>
                    <a:pt x="243459" y="1012063"/>
                  </a:lnTo>
                  <a:lnTo>
                    <a:pt x="242062" y="964946"/>
                  </a:lnTo>
                  <a:lnTo>
                    <a:pt x="243713" y="918337"/>
                  </a:lnTo>
                  <a:lnTo>
                    <a:pt x="248412" y="872363"/>
                  </a:lnTo>
                  <a:lnTo>
                    <a:pt x="255905" y="827151"/>
                  </a:lnTo>
                  <a:lnTo>
                    <a:pt x="266065" y="782828"/>
                  </a:lnTo>
                  <a:lnTo>
                    <a:pt x="279019" y="739521"/>
                  </a:lnTo>
                  <a:lnTo>
                    <a:pt x="294640" y="697230"/>
                  </a:lnTo>
                  <a:lnTo>
                    <a:pt x="312674" y="656209"/>
                  </a:lnTo>
                  <a:lnTo>
                    <a:pt x="333248" y="616458"/>
                  </a:lnTo>
                  <a:lnTo>
                    <a:pt x="356108" y="578104"/>
                  </a:lnTo>
                  <a:lnTo>
                    <a:pt x="381254" y="541147"/>
                  </a:lnTo>
                  <a:lnTo>
                    <a:pt x="408559" y="505968"/>
                  </a:lnTo>
                  <a:lnTo>
                    <a:pt x="438023" y="472440"/>
                  </a:lnTo>
                  <a:lnTo>
                    <a:pt x="469519" y="440690"/>
                  </a:lnTo>
                  <a:lnTo>
                    <a:pt x="502920" y="410972"/>
                  </a:lnTo>
                  <a:lnTo>
                    <a:pt x="538226" y="383286"/>
                  </a:lnTo>
                  <a:lnTo>
                    <a:pt x="575310" y="357632"/>
                  </a:lnTo>
                  <a:lnTo>
                    <a:pt x="614045" y="334391"/>
                  </a:lnTo>
                  <a:lnTo>
                    <a:pt x="654431" y="313436"/>
                  </a:lnTo>
                  <a:lnTo>
                    <a:pt x="696341" y="294894"/>
                  </a:lnTo>
                  <a:lnTo>
                    <a:pt x="739648" y="279019"/>
                  </a:lnTo>
                  <a:lnTo>
                    <a:pt x="784352" y="265811"/>
                  </a:lnTo>
                  <a:lnTo>
                    <a:pt x="830326" y="255397"/>
                  </a:lnTo>
                  <a:lnTo>
                    <a:pt x="877570" y="247904"/>
                  </a:lnTo>
                  <a:lnTo>
                    <a:pt x="923036" y="243586"/>
                  </a:lnTo>
                  <a:lnTo>
                    <a:pt x="968629" y="242189"/>
                  </a:lnTo>
                  <a:lnTo>
                    <a:pt x="968629" y="0"/>
                  </a:lnTo>
                  <a:lnTo>
                    <a:pt x="920242" y="1143"/>
                  </a:lnTo>
                  <a:lnTo>
                    <a:pt x="872617" y="4699"/>
                  </a:lnTo>
                  <a:lnTo>
                    <a:pt x="825500" y="10541"/>
                  </a:lnTo>
                  <a:lnTo>
                    <a:pt x="779145" y="18542"/>
                  </a:lnTo>
                  <a:lnTo>
                    <a:pt x="733552" y="28702"/>
                  </a:lnTo>
                  <a:lnTo>
                    <a:pt x="688848" y="41021"/>
                  </a:lnTo>
                  <a:lnTo>
                    <a:pt x="645033" y="55372"/>
                  </a:lnTo>
                  <a:lnTo>
                    <a:pt x="602234" y="71755"/>
                  </a:lnTo>
                  <a:lnTo>
                    <a:pt x="560324" y="90043"/>
                  </a:lnTo>
                  <a:lnTo>
                    <a:pt x="519430" y="110236"/>
                  </a:lnTo>
                  <a:lnTo>
                    <a:pt x="479806" y="132207"/>
                  </a:lnTo>
                  <a:lnTo>
                    <a:pt x="441198" y="156083"/>
                  </a:lnTo>
                  <a:lnTo>
                    <a:pt x="403860" y="181610"/>
                  </a:lnTo>
                  <a:lnTo>
                    <a:pt x="367792" y="208788"/>
                  </a:lnTo>
                  <a:lnTo>
                    <a:pt x="333121" y="237617"/>
                  </a:lnTo>
                  <a:lnTo>
                    <a:pt x="299847" y="267970"/>
                  </a:lnTo>
                  <a:lnTo>
                    <a:pt x="267970" y="299847"/>
                  </a:lnTo>
                  <a:lnTo>
                    <a:pt x="237617" y="333121"/>
                  </a:lnTo>
                  <a:lnTo>
                    <a:pt x="208788" y="367792"/>
                  </a:lnTo>
                  <a:lnTo>
                    <a:pt x="181610" y="403860"/>
                  </a:lnTo>
                  <a:lnTo>
                    <a:pt x="156083" y="441198"/>
                  </a:lnTo>
                  <a:lnTo>
                    <a:pt x="132207" y="479806"/>
                  </a:lnTo>
                  <a:lnTo>
                    <a:pt x="110236" y="519430"/>
                  </a:lnTo>
                  <a:lnTo>
                    <a:pt x="90043" y="560324"/>
                  </a:lnTo>
                  <a:lnTo>
                    <a:pt x="71755" y="602234"/>
                  </a:lnTo>
                  <a:lnTo>
                    <a:pt x="55372" y="645033"/>
                  </a:lnTo>
                  <a:lnTo>
                    <a:pt x="41021" y="688848"/>
                  </a:lnTo>
                  <a:lnTo>
                    <a:pt x="28702" y="733552"/>
                  </a:lnTo>
                  <a:lnTo>
                    <a:pt x="18542" y="779145"/>
                  </a:lnTo>
                  <a:lnTo>
                    <a:pt x="10541" y="825500"/>
                  </a:lnTo>
                  <a:lnTo>
                    <a:pt x="4699" y="872617"/>
                  </a:lnTo>
                  <a:lnTo>
                    <a:pt x="1143" y="920242"/>
                  </a:lnTo>
                  <a:lnTo>
                    <a:pt x="0" y="968629"/>
                  </a:lnTo>
                  <a:lnTo>
                    <a:pt x="1143" y="1017016"/>
                  </a:lnTo>
                  <a:lnTo>
                    <a:pt x="4699" y="1064641"/>
                  </a:lnTo>
                  <a:lnTo>
                    <a:pt x="10541" y="1111758"/>
                  </a:lnTo>
                  <a:lnTo>
                    <a:pt x="18542" y="1158113"/>
                  </a:lnTo>
                  <a:lnTo>
                    <a:pt x="28702" y="1203579"/>
                  </a:lnTo>
                  <a:lnTo>
                    <a:pt x="41021" y="1248410"/>
                  </a:lnTo>
                  <a:lnTo>
                    <a:pt x="55372" y="1292225"/>
                  </a:lnTo>
                  <a:lnTo>
                    <a:pt x="71755" y="1335024"/>
                  </a:lnTo>
                  <a:lnTo>
                    <a:pt x="90043" y="1376934"/>
                  </a:lnTo>
                  <a:lnTo>
                    <a:pt x="110236" y="1417701"/>
                  </a:lnTo>
                  <a:lnTo>
                    <a:pt x="132207" y="1457452"/>
                  </a:lnTo>
                  <a:lnTo>
                    <a:pt x="156083" y="1496060"/>
                  </a:lnTo>
                  <a:lnTo>
                    <a:pt x="181610" y="1533271"/>
                  </a:lnTo>
                  <a:lnTo>
                    <a:pt x="208788" y="1569339"/>
                  </a:lnTo>
                  <a:lnTo>
                    <a:pt x="237617" y="1604010"/>
                  </a:lnTo>
                  <a:lnTo>
                    <a:pt x="267970" y="1637411"/>
                  </a:lnTo>
                  <a:lnTo>
                    <a:pt x="299847" y="1669161"/>
                  </a:lnTo>
                  <a:lnTo>
                    <a:pt x="333121" y="1699641"/>
                  </a:lnTo>
                  <a:lnTo>
                    <a:pt x="367792" y="1728343"/>
                  </a:lnTo>
                  <a:lnTo>
                    <a:pt x="403860" y="1755521"/>
                  </a:lnTo>
                  <a:lnTo>
                    <a:pt x="441198" y="1781048"/>
                  </a:lnTo>
                  <a:lnTo>
                    <a:pt x="479806" y="1804924"/>
                  </a:lnTo>
                  <a:lnTo>
                    <a:pt x="519430" y="1826895"/>
                  </a:lnTo>
                  <a:lnTo>
                    <a:pt x="560324" y="1847088"/>
                  </a:lnTo>
                  <a:lnTo>
                    <a:pt x="602234" y="1865376"/>
                  </a:lnTo>
                  <a:lnTo>
                    <a:pt x="645033" y="1881759"/>
                  </a:lnTo>
                  <a:lnTo>
                    <a:pt x="688848" y="1896110"/>
                  </a:lnTo>
                  <a:lnTo>
                    <a:pt x="733552" y="1908429"/>
                  </a:lnTo>
                  <a:lnTo>
                    <a:pt x="779145" y="1918589"/>
                  </a:lnTo>
                  <a:lnTo>
                    <a:pt x="825500" y="1926590"/>
                  </a:lnTo>
                  <a:lnTo>
                    <a:pt x="872617" y="1932432"/>
                  </a:lnTo>
                  <a:lnTo>
                    <a:pt x="920242" y="1935988"/>
                  </a:lnTo>
                  <a:lnTo>
                    <a:pt x="968629" y="1937131"/>
                  </a:lnTo>
                  <a:lnTo>
                    <a:pt x="998982" y="1936623"/>
                  </a:lnTo>
                  <a:lnTo>
                    <a:pt x="1029462" y="1935226"/>
                  </a:lnTo>
                  <a:lnTo>
                    <a:pt x="1059815" y="1932813"/>
                  </a:lnTo>
                  <a:lnTo>
                    <a:pt x="1090041" y="192951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713214" y="2687523"/>
            <a:ext cx="1144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latin typeface="Arial"/>
                <a:cs typeface="Arial"/>
              </a:rPr>
              <a:t>48%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6635" y="425800"/>
            <a:ext cx="7726045" cy="10350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b="1" dirty="0">
                <a:solidFill>
                  <a:srgbClr val="0081C8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0081C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1C8"/>
                </a:solidFill>
                <a:latin typeface="Arial"/>
                <a:cs typeface="Arial"/>
              </a:rPr>
              <a:t>whole</a:t>
            </a:r>
            <a:r>
              <a:rPr sz="3200" b="1" spc="-40" dirty="0">
                <a:solidFill>
                  <a:srgbClr val="0081C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1C8"/>
                </a:solidFill>
                <a:latin typeface="Arial"/>
                <a:cs typeface="Arial"/>
              </a:rPr>
              <a:t>school</a:t>
            </a:r>
            <a:r>
              <a:rPr sz="3200" b="1" spc="-40" dirty="0">
                <a:solidFill>
                  <a:srgbClr val="0081C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1C8"/>
                </a:solidFill>
                <a:latin typeface="Arial"/>
                <a:cs typeface="Arial"/>
              </a:rPr>
              <a:t>approach</a:t>
            </a:r>
            <a:r>
              <a:rPr sz="3200" b="1" spc="-40" dirty="0">
                <a:solidFill>
                  <a:srgbClr val="0081C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1C8"/>
                </a:solidFill>
                <a:latin typeface="Arial"/>
                <a:cs typeface="Arial"/>
              </a:rPr>
              <a:t>is</a:t>
            </a:r>
            <a:r>
              <a:rPr sz="3200" b="1" spc="-315" dirty="0">
                <a:solidFill>
                  <a:srgbClr val="0081C8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81C8"/>
                </a:solidFill>
                <a:latin typeface="Arial"/>
                <a:cs typeface="Arial"/>
              </a:rPr>
              <a:t>important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400" dirty="0">
                <a:latin typeface="Arial"/>
                <a:cs typeface="Arial"/>
              </a:rPr>
              <a:t>Immediate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Media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survey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6-</a:t>
            </a:r>
            <a:r>
              <a:rPr sz="2400" dirty="0">
                <a:latin typeface="Arial"/>
                <a:cs typeface="Arial"/>
              </a:rPr>
              <a:t>15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year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olds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showed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that…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3" name="image1.jpg" descr="Image">
            <a:extLst>
              <a:ext uri="{FF2B5EF4-FFF2-40B4-BE49-F238E27FC236}">
                <a16:creationId xmlns:a16="http://schemas.microsoft.com/office/drawing/2014/main" id="{51AE8B67-A001-47AC-48DB-86D9E0D5AD0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162797" y="6056597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1276" y="50"/>
            <a:ext cx="8961120" cy="6648450"/>
            <a:chOff x="3231276" y="50"/>
            <a:chExt cx="8961120" cy="6648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845" y="50"/>
              <a:ext cx="7074154" cy="61870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2338" y="676097"/>
              <a:ext cx="1058291" cy="683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70416" y="2173223"/>
              <a:ext cx="753110" cy="363855"/>
            </a:xfrm>
            <a:custGeom>
              <a:avLst/>
              <a:gdLst/>
              <a:ahLst/>
              <a:cxnLst/>
              <a:rect l="l" t="t" r="r" b="b"/>
              <a:pathLst>
                <a:path w="753109" h="363855">
                  <a:moveTo>
                    <a:pt x="186055" y="46990"/>
                  </a:moveTo>
                  <a:lnTo>
                    <a:pt x="183007" y="38735"/>
                  </a:lnTo>
                  <a:lnTo>
                    <a:pt x="179451" y="35687"/>
                  </a:lnTo>
                  <a:lnTo>
                    <a:pt x="167386" y="32512"/>
                  </a:lnTo>
                  <a:lnTo>
                    <a:pt x="161544" y="33909"/>
                  </a:lnTo>
                  <a:lnTo>
                    <a:pt x="152781" y="42037"/>
                  </a:lnTo>
                  <a:lnTo>
                    <a:pt x="150241" y="46101"/>
                  </a:lnTo>
                  <a:lnTo>
                    <a:pt x="142494" y="74549"/>
                  </a:lnTo>
                  <a:lnTo>
                    <a:pt x="129413" y="113538"/>
                  </a:lnTo>
                  <a:lnTo>
                    <a:pt x="109855" y="150622"/>
                  </a:lnTo>
                  <a:lnTo>
                    <a:pt x="81407" y="172085"/>
                  </a:lnTo>
                  <a:lnTo>
                    <a:pt x="66040" y="171577"/>
                  </a:lnTo>
                  <a:lnTo>
                    <a:pt x="35560" y="140716"/>
                  </a:lnTo>
                  <a:lnTo>
                    <a:pt x="34925" y="131318"/>
                  </a:lnTo>
                  <a:lnTo>
                    <a:pt x="35179" y="122809"/>
                  </a:lnTo>
                  <a:lnTo>
                    <a:pt x="44450" y="79248"/>
                  </a:lnTo>
                  <a:lnTo>
                    <a:pt x="49403" y="62357"/>
                  </a:lnTo>
                  <a:lnTo>
                    <a:pt x="61468" y="17018"/>
                  </a:lnTo>
                  <a:lnTo>
                    <a:pt x="60706" y="12700"/>
                  </a:lnTo>
                  <a:lnTo>
                    <a:pt x="55118" y="5080"/>
                  </a:lnTo>
                  <a:lnTo>
                    <a:pt x="51562" y="2667"/>
                  </a:lnTo>
                  <a:lnTo>
                    <a:pt x="41529" y="0"/>
                  </a:lnTo>
                  <a:lnTo>
                    <a:pt x="36195" y="2667"/>
                  </a:lnTo>
                  <a:lnTo>
                    <a:pt x="27432" y="14224"/>
                  </a:lnTo>
                  <a:lnTo>
                    <a:pt x="24765" y="19939"/>
                  </a:lnTo>
                  <a:lnTo>
                    <a:pt x="20955" y="34290"/>
                  </a:lnTo>
                  <a:lnTo>
                    <a:pt x="12827" y="63119"/>
                  </a:lnTo>
                  <a:lnTo>
                    <a:pt x="6350" y="83947"/>
                  </a:lnTo>
                  <a:lnTo>
                    <a:pt x="5334" y="87757"/>
                  </a:lnTo>
                  <a:lnTo>
                    <a:pt x="127" y="116332"/>
                  </a:lnTo>
                  <a:lnTo>
                    <a:pt x="0" y="141351"/>
                  </a:lnTo>
                  <a:lnTo>
                    <a:pt x="4953" y="162941"/>
                  </a:lnTo>
                  <a:lnTo>
                    <a:pt x="31496" y="194564"/>
                  </a:lnTo>
                  <a:lnTo>
                    <a:pt x="73914" y="205994"/>
                  </a:lnTo>
                  <a:lnTo>
                    <a:pt x="82550" y="204978"/>
                  </a:lnTo>
                  <a:lnTo>
                    <a:pt x="117475" y="188341"/>
                  </a:lnTo>
                  <a:lnTo>
                    <a:pt x="161671" y="127127"/>
                  </a:lnTo>
                  <a:lnTo>
                    <a:pt x="179197" y="76454"/>
                  </a:lnTo>
                  <a:lnTo>
                    <a:pt x="186055" y="51054"/>
                  </a:lnTo>
                  <a:lnTo>
                    <a:pt x="186055" y="46990"/>
                  </a:lnTo>
                  <a:close/>
                </a:path>
                <a:path w="753109" h="363855">
                  <a:moveTo>
                    <a:pt x="296799" y="147320"/>
                  </a:moveTo>
                  <a:lnTo>
                    <a:pt x="285369" y="120396"/>
                  </a:lnTo>
                  <a:lnTo>
                    <a:pt x="279781" y="116205"/>
                  </a:lnTo>
                  <a:lnTo>
                    <a:pt x="269621" y="112395"/>
                  </a:lnTo>
                  <a:lnTo>
                    <a:pt x="259715" y="110998"/>
                  </a:lnTo>
                  <a:lnTo>
                    <a:pt x="249555" y="111760"/>
                  </a:lnTo>
                  <a:lnTo>
                    <a:pt x="238887" y="114935"/>
                  </a:lnTo>
                  <a:lnTo>
                    <a:pt x="227965" y="120396"/>
                  </a:lnTo>
                  <a:lnTo>
                    <a:pt x="228219" y="119126"/>
                  </a:lnTo>
                  <a:lnTo>
                    <a:pt x="211582" y="94615"/>
                  </a:lnTo>
                  <a:lnTo>
                    <a:pt x="207137" y="95123"/>
                  </a:lnTo>
                  <a:lnTo>
                    <a:pt x="199136" y="99441"/>
                  </a:lnTo>
                  <a:lnTo>
                    <a:pt x="196469" y="102743"/>
                  </a:lnTo>
                  <a:lnTo>
                    <a:pt x="194691" y="109728"/>
                  </a:lnTo>
                  <a:lnTo>
                    <a:pt x="192024" y="123190"/>
                  </a:lnTo>
                  <a:lnTo>
                    <a:pt x="191008" y="127127"/>
                  </a:lnTo>
                  <a:lnTo>
                    <a:pt x="178562" y="167259"/>
                  </a:lnTo>
                  <a:lnTo>
                    <a:pt x="174371" y="179959"/>
                  </a:lnTo>
                  <a:lnTo>
                    <a:pt x="169672" y="196215"/>
                  </a:lnTo>
                  <a:lnTo>
                    <a:pt x="167005" y="212725"/>
                  </a:lnTo>
                  <a:lnTo>
                    <a:pt x="165227" y="219710"/>
                  </a:lnTo>
                  <a:lnTo>
                    <a:pt x="165735" y="223901"/>
                  </a:lnTo>
                  <a:lnTo>
                    <a:pt x="170434" y="231648"/>
                  </a:lnTo>
                  <a:lnTo>
                    <a:pt x="173990" y="234188"/>
                  </a:lnTo>
                  <a:lnTo>
                    <a:pt x="183642" y="236728"/>
                  </a:lnTo>
                  <a:lnTo>
                    <a:pt x="188087" y="236220"/>
                  </a:lnTo>
                  <a:lnTo>
                    <a:pt x="195961" y="231648"/>
                  </a:lnTo>
                  <a:lnTo>
                    <a:pt x="198501" y="228219"/>
                  </a:lnTo>
                  <a:lnTo>
                    <a:pt x="200406" y="221234"/>
                  </a:lnTo>
                  <a:lnTo>
                    <a:pt x="203200" y="213233"/>
                  </a:lnTo>
                  <a:lnTo>
                    <a:pt x="206121" y="205359"/>
                  </a:lnTo>
                  <a:lnTo>
                    <a:pt x="207645" y="199517"/>
                  </a:lnTo>
                  <a:lnTo>
                    <a:pt x="213995" y="181864"/>
                  </a:lnTo>
                  <a:lnTo>
                    <a:pt x="219583" y="172847"/>
                  </a:lnTo>
                  <a:lnTo>
                    <a:pt x="250698" y="144780"/>
                  </a:lnTo>
                  <a:lnTo>
                    <a:pt x="256413" y="143637"/>
                  </a:lnTo>
                  <a:lnTo>
                    <a:pt x="261747" y="144145"/>
                  </a:lnTo>
                  <a:lnTo>
                    <a:pt x="265049" y="145034"/>
                  </a:lnTo>
                  <a:lnTo>
                    <a:pt x="265811" y="148717"/>
                  </a:lnTo>
                  <a:lnTo>
                    <a:pt x="263144" y="158750"/>
                  </a:lnTo>
                  <a:lnTo>
                    <a:pt x="260985" y="165227"/>
                  </a:lnTo>
                  <a:lnTo>
                    <a:pt x="259461" y="170815"/>
                  </a:lnTo>
                  <a:lnTo>
                    <a:pt x="256159" y="180975"/>
                  </a:lnTo>
                  <a:lnTo>
                    <a:pt x="247015" y="237490"/>
                  </a:lnTo>
                  <a:lnTo>
                    <a:pt x="245618" y="247523"/>
                  </a:lnTo>
                  <a:lnTo>
                    <a:pt x="249809" y="253746"/>
                  </a:lnTo>
                  <a:lnTo>
                    <a:pt x="264414" y="257556"/>
                  </a:lnTo>
                  <a:lnTo>
                    <a:pt x="280416" y="244983"/>
                  </a:lnTo>
                  <a:lnTo>
                    <a:pt x="282067" y="238887"/>
                  </a:lnTo>
                  <a:lnTo>
                    <a:pt x="283210" y="230632"/>
                  </a:lnTo>
                  <a:lnTo>
                    <a:pt x="284861" y="209931"/>
                  </a:lnTo>
                  <a:lnTo>
                    <a:pt x="286131" y="201676"/>
                  </a:lnTo>
                  <a:lnTo>
                    <a:pt x="292100" y="179070"/>
                  </a:lnTo>
                  <a:lnTo>
                    <a:pt x="294767" y="167132"/>
                  </a:lnTo>
                  <a:lnTo>
                    <a:pt x="296418" y="156464"/>
                  </a:lnTo>
                  <a:lnTo>
                    <a:pt x="296799" y="147320"/>
                  </a:lnTo>
                  <a:close/>
                </a:path>
                <a:path w="753109" h="363855">
                  <a:moveTo>
                    <a:pt x="479298" y="182372"/>
                  </a:moveTo>
                  <a:lnTo>
                    <a:pt x="456692" y="164719"/>
                  </a:lnTo>
                  <a:lnTo>
                    <a:pt x="450723" y="166878"/>
                  </a:lnTo>
                  <a:lnTo>
                    <a:pt x="409448" y="241554"/>
                  </a:lnTo>
                  <a:lnTo>
                    <a:pt x="411480" y="213741"/>
                  </a:lnTo>
                  <a:lnTo>
                    <a:pt x="413512" y="186690"/>
                  </a:lnTo>
                  <a:lnTo>
                    <a:pt x="414020" y="172593"/>
                  </a:lnTo>
                  <a:lnTo>
                    <a:pt x="413258" y="164338"/>
                  </a:lnTo>
                  <a:lnTo>
                    <a:pt x="410845" y="157861"/>
                  </a:lnTo>
                  <a:lnTo>
                    <a:pt x="406781" y="153289"/>
                  </a:lnTo>
                  <a:lnTo>
                    <a:pt x="400939" y="150622"/>
                  </a:lnTo>
                  <a:lnTo>
                    <a:pt x="394462" y="149987"/>
                  </a:lnTo>
                  <a:lnTo>
                    <a:pt x="388493" y="151511"/>
                  </a:lnTo>
                  <a:lnTo>
                    <a:pt x="383159" y="155321"/>
                  </a:lnTo>
                  <a:lnTo>
                    <a:pt x="378333" y="161417"/>
                  </a:lnTo>
                  <a:lnTo>
                    <a:pt x="358902" y="192024"/>
                  </a:lnTo>
                  <a:lnTo>
                    <a:pt x="350266" y="205105"/>
                  </a:lnTo>
                  <a:lnTo>
                    <a:pt x="342265" y="216916"/>
                  </a:lnTo>
                  <a:lnTo>
                    <a:pt x="345313" y="185039"/>
                  </a:lnTo>
                  <a:lnTo>
                    <a:pt x="348869" y="161036"/>
                  </a:lnTo>
                  <a:lnTo>
                    <a:pt x="349377" y="155321"/>
                  </a:lnTo>
                  <a:lnTo>
                    <a:pt x="349758" y="141478"/>
                  </a:lnTo>
                  <a:lnTo>
                    <a:pt x="345440" y="135763"/>
                  </a:lnTo>
                  <a:lnTo>
                    <a:pt x="332105" y="132334"/>
                  </a:lnTo>
                  <a:lnTo>
                    <a:pt x="327787" y="132715"/>
                  </a:lnTo>
                  <a:lnTo>
                    <a:pt x="319659" y="136906"/>
                  </a:lnTo>
                  <a:lnTo>
                    <a:pt x="310388" y="192151"/>
                  </a:lnTo>
                  <a:lnTo>
                    <a:pt x="307975" y="231902"/>
                  </a:lnTo>
                  <a:lnTo>
                    <a:pt x="308102" y="238252"/>
                  </a:lnTo>
                  <a:lnTo>
                    <a:pt x="321056" y="272796"/>
                  </a:lnTo>
                  <a:lnTo>
                    <a:pt x="327787" y="274320"/>
                  </a:lnTo>
                  <a:lnTo>
                    <a:pt x="333502" y="272796"/>
                  </a:lnTo>
                  <a:lnTo>
                    <a:pt x="338201" y="268224"/>
                  </a:lnTo>
                  <a:lnTo>
                    <a:pt x="341122" y="266827"/>
                  </a:lnTo>
                  <a:lnTo>
                    <a:pt x="343662" y="264668"/>
                  </a:lnTo>
                  <a:lnTo>
                    <a:pt x="370205" y="227584"/>
                  </a:lnTo>
                  <a:lnTo>
                    <a:pt x="378206" y="216916"/>
                  </a:lnTo>
                  <a:lnTo>
                    <a:pt x="380873" y="213741"/>
                  </a:lnTo>
                  <a:lnTo>
                    <a:pt x="379476" y="228219"/>
                  </a:lnTo>
                  <a:lnTo>
                    <a:pt x="378587" y="239649"/>
                  </a:lnTo>
                  <a:lnTo>
                    <a:pt x="378079" y="248412"/>
                  </a:lnTo>
                  <a:lnTo>
                    <a:pt x="377952" y="256921"/>
                  </a:lnTo>
                  <a:lnTo>
                    <a:pt x="379476" y="270891"/>
                  </a:lnTo>
                  <a:lnTo>
                    <a:pt x="382651" y="281432"/>
                  </a:lnTo>
                  <a:lnTo>
                    <a:pt x="387604" y="288544"/>
                  </a:lnTo>
                  <a:lnTo>
                    <a:pt x="394208" y="292354"/>
                  </a:lnTo>
                  <a:lnTo>
                    <a:pt x="400685" y="294132"/>
                  </a:lnTo>
                  <a:lnTo>
                    <a:pt x="406400" y="292862"/>
                  </a:lnTo>
                  <a:lnTo>
                    <a:pt x="440690" y="251206"/>
                  </a:lnTo>
                  <a:lnTo>
                    <a:pt x="446532" y="241554"/>
                  </a:lnTo>
                  <a:lnTo>
                    <a:pt x="452501" y="231648"/>
                  </a:lnTo>
                  <a:lnTo>
                    <a:pt x="476758" y="190119"/>
                  </a:lnTo>
                  <a:lnTo>
                    <a:pt x="479298" y="182372"/>
                  </a:lnTo>
                  <a:close/>
                </a:path>
                <a:path w="753109" h="363855">
                  <a:moveTo>
                    <a:pt x="598678" y="227584"/>
                  </a:moveTo>
                  <a:lnTo>
                    <a:pt x="597281" y="219583"/>
                  </a:lnTo>
                  <a:lnTo>
                    <a:pt x="595503" y="216154"/>
                  </a:lnTo>
                  <a:lnTo>
                    <a:pt x="593217" y="211836"/>
                  </a:lnTo>
                  <a:lnTo>
                    <a:pt x="561340" y="193446"/>
                  </a:lnTo>
                  <a:lnTo>
                    <a:pt x="561340" y="223647"/>
                  </a:lnTo>
                  <a:lnTo>
                    <a:pt x="506476" y="239649"/>
                  </a:lnTo>
                  <a:lnTo>
                    <a:pt x="510794" y="233299"/>
                  </a:lnTo>
                  <a:lnTo>
                    <a:pt x="538607" y="216154"/>
                  </a:lnTo>
                  <a:lnTo>
                    <a:pt x="554736" y="220345"/>
                  </a:lnTo>
                  <a:lnTo>
                    <a:pt x="561340" y="223647"/>
                  </a:lnTo>
                  <a:lnTo>
                    <a:pt x="561340" y="193446"/>
                  </a:lnTo>
                  <a:lnTo>
                    <a:pt x="553593" y="188976"/>
                  </a:lnTo>
                  <a:lnTo>
                    <a:pt x="538861" y="186690"/>
                  </a:lnTo>
                  <a:lnTo>
                    <a:pt x="499491" y="199898"/>
                  </a:lnTo>
                  <a:lnTo>
                    <a:pt x="474980" y="232918"/>
                  </a:lnTo>
                  <a:lnTo>
                    <a:pt x="468122" y="261620"/>
                  </a:lnTo>
                  <a:lnTo>
                    <a:pt x="468884" y="273050"/>
                  </a:lnTo>
                  <a:lnTo>
                    <a:pt x="497586" y="310896"/>
                  </a:lnTo>
                  <a:lnTo>
                    <a:pt x="541655" y="323977"/>
                  </a:lnTo>
                  <a:lnTo>
                    <a:pt x="551053" y="323977"/>
                  </a:lnTo>
                  <a:lnTo>
                    <a:pt x="560451" y="323088"/>
                  </a:lnTo>
                  <a:lnTo>
                    <a:pt x="588518" y="297815"/>
                  </a:lnTo>
                  <a:lnTo>
                    <a:pt x="586232" y="294005"/>
                  </a:lnTo>
                  <a:lnTo>
                    <a:pt x="585343" y="292608"/>
                  </a:lnTo>
                  <a:lnTo>
                    <a:pt x="573024" y="289433"/>
                  </a:lnTo>
                  <a:lnTo>
                    <a:pt x="567182" y="290068"/>
                  </a:lnTo>
                  <a:lnTo>
                    <a:pt x="559435" y="292227"/>
                  </a:lnTo>
                  <a:lnTo>
                    <a:pt x="552831" y="293624"/>
                  </a:lnTo>
                  <a:lnTo>
                    <a:pt x="507619" y="280416"/>
                  </a:lnTo>
                  <a:lnTo>
                    <a:pt x="500888" y="270891"/>
                  </a:lnTo>
                  <a:lnTo>
                    <a:pt x="556514" y="261620"/>
                  </a:lnTo>
                  <a:lnTo>
                    <a:pt x="594995" y="243205"/>
                  </a:lnTo>
                  <a:lnTo>
                    <a:pt x="596392" y="239649"/>
                  </a:lnTo>
                  <a:lnTo>
                    <a:pt x="597535" y="236982"/>
                  </a:lnTo>
                  <a:lnTo>
                    <a:pt x="598678" y="227584"/>
                  </a:lnTo>
                  <a:close/>
                </a:path>
                <a:path w="753109" h="363855">
                  <a:moveTo>
                    <a:pt x="685038" y="162560"/>
                  </a:moveTo>
                  <a:lnTo>
                    <a:pt x="671576" y="147574"/>
                  </a:lnTo>
                  <a:lnTo>
                    <a:pt x="666877" y="146304"/>
                  </a:lnTo>
                  <a:lnTo>
                    <a:pt x="662559" y="146685"/>
                  </a:lnTo>
                  <a:lnTo>
                    <a:pt x="654431" y="150622"/>
                  </a:lnTo>
                  <a:lnTo>
                    <a:pt x="651764" y="154051"/>
                  </a:lnTo>
                  <a:lnTo>
                    <a:pt x="606425" y="329946"/>
                  </a:lnTo>
                  <a:lnTo>
                    <a:pt x="606933" y="334264"/>
                  </a:lnTo>
                  <a:lnTo>
                    <a:pt x="611632" y="342011"/>
                  </a:lnTo>
                  <a:lnTo>
                    <a:pt x="615188" y="344551"/>
                  </a:lnTo>
                  <a:lnTo>
                    <a:pt x="620014" y="345821"/>
                  </a:lnTo>
                  <a:lnTo>
                    <a:pt x="627634" y="346202"/>
                  </a:lnTo>
                  <a:lnTo>
                    <a:pt x="633857" y="343281"/>
                  </a:lnTo>
                  <a:lnTo>
                    <a:pt x="638810" y="336931"/>
                  </a:lnTo>
                  <a:lnTo>
                    <a:pt x="642493" y="327152"/>
                  </a:lnTo>
                  <a:lnTo>
                    <a:pt x="685038" y="162560"/>
                  </a:lnTo>
                  <a:close/>
                </a:path>
                <a:path w="753109" h="363855">
                  <a:moveTo>
                    <a:pt x="752856" y="180086"/>
                  </a:moveTo>
                  <a:lnTo>
                    <a:pt x="752348" y="176022"/>
                  </a:lnTo>
                  <a:lnTo>
                    <a:pt x="747776" y="168783"/>
                  </a:lnTo>
                  <a:lnTo>
                    <a:pt x="744220" y="166243"/>
                  </a:lnTo>
                  <a:lnTo>
                    <a:pt x="734695" y="163830"/>
                  </a:lnTo>
                  <a:lnTo>
                    <a:pt x="674243" y="347472"/>
                  </a:lnTo>
                  <a:lnTo>
                    <a:pt x="674878" y="351790"/>
                  </a:lnTo>
                  <a:lnTo>
                    <a:pt x="695579" y="363728"/>
                  </a:lnTo>
                  <a:lnTo>
                    <a:pt x="701802" y="360807"/>
                  </a:lnTo>
                  <a:lnTo>
                    <a:pt x="706755" y="354457"/>
                  </a:lnTo>
                  <a:lnTo>
                    <a:pt x="710438" y="344678"/>
                  </a:lnTo>
                  <a:lnTo>
                    <a:pt x="752856" y="1800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5586" y="1584172"/>
              <a:ext cx="898398" cy="41874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604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95"/>
              </a:spcBef>
            </a:pPr>
            <a:r>
              <a:rPr dirty="0"/>
              <a:t>Spotting</a:t>
            </a:r>
            <a:r>
              <a:rPr spc="-125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spc="-10" dirty="0"/>
              <a:t>signs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43939" y="1664233"/>
            <a:ext cx="2926080" cy="2927985"/>
            <a:chOff x="1043939" y="1664233"/>
            <a:chExt cx="2926080" cy="29279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939" y="1664233"/>
              <a:ext cx="2926080" cy="29275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3555" y="1894966"/>
              <a:ext cx="2466340" cy="2466340"/>
            </a:xfrm>
            <a:custGeom>
              <a:avLst/>
              <a:gdLst/>
              <a:ahLst/>
              <a:cxnLst/>
              <a:rect l="l" t="t" r="r" b="b"/>
              <a:pathLst>
                <a:path w="2466340" h="2466340">
                  <a:moveTo>
                    <a:pt x="1233170" y="0"/>
                  </a:moveTo>
                  <a:lnTo>
                    <a:pt x="1184783" y="888"/>
                  </a:lnTo>
                  <a:lnTo>
                    <a:pt x="1136777" y="3683"/>
                  </a:lnTo>
                  <a:lnTo>
                    <a:pt x="1089406" y="8255"/>
                  </a:lnTo>
                  <a:lnTo>
                    <a:pt x="1042416" y="14605"/>
                  </a:lnTo>
                  <a:lnTo>
                    <a:pt x="996188" y="22733"/>
                  </a:lnTo>
                  <a:lnTo>
                    <a:pt x="950468" y="32512"/>
                  </a:lnTo>
                  <a:lnTo>
                    <a:pt x="905382" y="44069"/>
                  </a:lnTo>
                  <a:lnTo>
                    <a:pt x="860932" y="57150"/>
                  </a:lnTo>
                  <a:lnTo>
                    <a:pt x="817244" y="71882"/>
                  </a:lnTo>
                  <a:lnTo>
                    <a:pt x="774319" y="88137"/>
                  </a:lnTo>
                  <a:lnTo>
                    <a:pt x="732282" y="106045"/>
                  </a:lnTo>
                  <a:lnTo>
                    <a:pt x="690880" y="125349"/>
                  </a:lnTo>
                  <a:lnTo>
                    <a:pt x="650367" y="146177"/>
                  </a:lnTo>
                  <a:lnTo>
                    <a:pt x="610743" y="168402"/>
                  </a:lnTo>
                  <a:lnTo>
                    <a:pt x="572135" y="192024"/>
                  </a:lnTo>
                  <a:lnTo>
                    <a:pt x="534416" y="216916"/>
                  </a:lnTo>
                  <a:lnTo>
                    <a:pt x="497586" y="243332"/>
                  </a:lnTo>
                  <a:lnTo>
                    <a:pt x="461899" y="270891"/>
                  </a:lnTo>
                  <a:lnTo>
                    <a:pt x="427227" y="299720"/>
                  </a:lnTo>
                  <a:lnTo>
                    <a:pt x="393700" y="329819"/>
                  </a:lnTo>
                  <a:lnTo>
                    <a:pt x="361188" y="361188"/>
                  </a:lnTo>
                  <a:lnTo>
                    <a:pt x="329946" y="393573"/>
                  </a:lnTo>
                  <a:lnTo>
                    <a:pt x="299847" y="427228"/>
                  </a:lnTo>
                  <a:lnTo>
                    <a:pt x="270891" y="461899"/>
                  </a:lnTo>
                  <a:lnTo>
                    <a:pt x="243331" y="497586"/>
                  </a:lnTo>
                  <a:lnTo>
                    <a:pt x="217043" y="534288"/>
                  </a:lnTo>
                  <a:lnTo>
                    <a:pt x="192024" y="572008"/>
                  </a:lnTo>
                  <a:lnTo>
                    <a:pt x="168402" y="610743"/>
                  </a:lnTo>
                  <a:lnTo>
                    <a:pt x="146177" y="650367"/>
                  </a:lnTo>
                  <a:lnTo>
                    <a:pt x="125349" y="690753"/>
                  </a:lnTo>
                  <a:lnTo>
                    <a:pt x="106044" y="732155"/>
                  </a:lnTo>
                  <a:lnTo>
                    <a:pt x="88137" y="774319"/>
                  </a:lnTo>
                  <a:lnTo>
                    <a:pt x="71881" y="817245"/>
                  </a:lnTo>
                  <a:lnTo>
                    <a:pt x="57150" y="860806"/>
                  </a:lnTo>
                  <a:lnTo>
                    <a:pt x="44068" y="905256"/>
                  </a:lnTo>
                  <a:lnTo>
                    <a:pt x="32512" y="950341"/>
                  </a:lnTo>
                  <a:lnTo>
                    <a:pt x="22732" y="996061"/>
                  </a:lnTo>
                  <a:lnTo>
                    <a:pt x="14605" y="1042288"/>
                  </a:lnTo>
                  <a:lnTo>
                    <a:pt x="8255" y="1089279"/>
                  </a:lnTo>
                  <a:lnTo>
                    <a:pt x="3682" y="1136650"/>
                  </a:lnTo>
                  <a:lnTo>
                    <a:pt x="888" y="1184656"/>
                  </a:lnTo>
                  <a:lnTo>
                    <a:pt x="0" y="1233043"/>
                  </a:lnTo>
                  <a:lnTo>
                    <a:pt x="888" y="1281430"/>
                  </a:lnTo>
                  <a:lnTo>
                    <a:pt x="3682" y="1329436"/>
                  </a:lnTo>
                  <a:lnTo>
                    <a:pt x="8255" y="1376807"/>
                  </a:lnTo>
                  <a:lnTo>
                    <a:pt x="14605" y="1423797"/>
                  </a:lnTo>
                  <a:lnTo>
                    <a:pt x="22732" y="1470152"/>
                  </a:lnTo>
                  <a:lnTo>
                    <a:pt x="32512" y="1515872"/>
                  </a:lnTo>
                  <a:lnTo>
                    <a:pt x="44068" y="1560830"/>
                  </a:lnTo>
                  <a:lnTo>
                    <a:pt x="57150" y="1605280"/>
                  </a:lnTo>
                  <a:lnTo>
                    <a:pt x="71881" y="1648968"/>
                  </a:lnTo>
                  <a:lnTo>
                    <a:pt x="88137" y="1691894"/>
                  </a:lnTo>
                  <a:lnTo>
                    <a:pt x="106044" y="1734058"/>
                  </a:lnTo>
                  <a:lnTo>
                    <a:pt x="125349" y="1775333"/>
                  </a:lnTo>
                  <a:lnTo>
                    <a:pt x="146177" y="1815846"/>
                  </a:lnTo>
                  <a:lnTo>
                    <a:pt x="168402" y="1855470"/>
                  </a:lnTo>
                  <a:lnTo>
                    <a:pt x="192024" y="1894205"/>
                  </a:lnTo>
                  <a:lnTo>
                    <a:pt x="217043" y="1931924"/>
                  </a:lnTo>
                  <a:lnTo>
                    <a:pt x="243331" y="1968627"/>
                  </a:lnTo>
                  <a:lnTo>
                    <a:pt x="270891" y="2004314"/>
                  </a:lnTo>
                  <a:lnTo>
                    <a:pt x="299847" y="2038985"/>
                  </a:lnTo>
                  <a:lnTo>
                    <a:pt x="329946" y="2072640"/>
                  </a:lnTo>
                  <a:lnTo>
                    <a:pt x="361188" y="2105025"/>
                  </a:lnTo>
                  <a:lnTo>
                    <a:pt x="393700" y="2136394"/>
                  </a:lnTo>
                  <a:lnTo>
                    <a:pt x="427227" y="2166493"/>
                  </a:lnTo>
                  <a:lnTo>
                    <a:pt x="461899" y="2195322"/>
                  </a:lnTo>
                  <a:lnTo>
                    <a:pt x="497586" y="2222881"/>
                  </a:lnTo>
                  <a:lnTo>
                    <a:pt x="534416" y="2249297"/>
                  </a:lnTo>
                  <a:lnTo>
                    <a:pt x="572135" y="2274189"/>
                  </a:lnTo>
                  <a:lnTo>
                    <a:pt x="610743" y="2297811"/>
                  </a:lnTo>
                  <a:lnTo>
                    <a:pt x="650367" y="2320036"/>
                  </a:lnTo>
                  <a:lnTo>
                    <a:pt x="690880" y="2340864"/>
                  </a:lnTo>
                  <a:lnTo>
                    <a:pt x="732282" y="2360168"/>
                  </a:lnTo>
                  <a:lnTo>
                    <a:pt x="774319" y="2378075"/>
                  </a:lnTo>
                  <a:lnTo>
                    <a:pt x="817244" y="2394331"/>
                  </a:lnTo>
                  <a:lnTo>
                    <a:pt x="860932" y="2409063"/>
                  </a:lnTo>
                  <a:lnTo>
                    <a:pt x="905382" y="2422144"/>
                  </a:lnTo>
                  <a:lnTo>
                    <a:pt x="950468" y="2433701"/>
                  </a:lnTo>
                  <a:lnTo>
                    <a:pt x="996188" y="2443480"/>
                  </a:lnTo>
                  <a:lnTo>
                    <a:pt x="1042416" y="2451608"/>
                  </a:lnTo>
                  <a:lnTo>
                    <a:pt x="1089406" y="2457958"/>
                  </a:lnTo>
                  <a:lnTo>
                    <a:pt x="1136777" y="2462530"/>
                  </a:lnTo>
                  <a:lnTo>
                    <a:pt x="1184783" y="2465324"/>
                  </a:lnTo>
                  <a:lnTo>
                    <a:pt x="1233170" y="2466213"/>
                  </a:lnTo>
                  <a:lnTo>
                    <a:pt x="1281557" y="2465324"/>
                  </a:lnTo>
                  <a:lnTo>
                    <a:pt x="1329563" y="2462530"/>
                  </a:lnTo>
                  <a:lnTo>
                    <a:pt x="1376933" y="2457958"/>
                  </a:lnTo>
                  <a:lnTo>
                    <a:pt x="1423924" y="2451608"/>
                  </a:lnTo>
                  <a:lnTo>
                    <a:pt x="1470279" y="2443480"/>
                  </a:lnTo>
                  <a:lnTo>
                    <a:pt x="1515999" y="2433701"/>
                  </a:lnTo>
                  <a:lnTo>
                    <a:pt x="1560957" y="2422144"/>
                  </a:lnTo>
                  <a:lnTo>
                    <a:pt x="1605407" y="2409063"/>
                  </a:lnTo>
                  <a:lnTo>
                    <a:pt x="1649095" y="2394331"/>
                  </a:lnTo>
                  <a:lnTo>
                    <a:pt x="1692020" y="2378075"/>
                  </a:lnTo>
                  <a:lnTo>
                    <a:pt x="1734185" y="2360168"/>
                  </a:lnTo>
                  <a:lnTo>
                    <a:pt x="1775460" y="2340864"/>
                  </a:lnTo>
                  <a:lnTo>
                    <a:pt x="1815973" y="2320036"/>
                  </a:lnTo>
                  <a:lnTo>
                    <a:pt x="1855596" y="2297811"/>
                  </a:lnTo>
                  <a:lnTo>
                    <a:pt x="1894332" y="2274189"/>
                  </a:lnTo>
                  <a:lnTo>
                    <a:pt x="1932051" y="2249297"/>
                  </a:lnTo>
                  <a:lnTo>
                    <a:pt x="1968754" y="2222881"/>
                  </a:lnTo>
                  <a:lnTo>
                    <a:pt x="2004441" y="2195322"/>
                  </a:lnTo>
                  <a:lnTo>
                    <a:pt x="2039111" y="2166493"/>
                  </a:lnTo>
                  <a:lnTo>
                    <a:pt x="2072767" y="2136394"/>
                  </a:lnTo>
                  <a:lnTo>
                    <a:pt x="2105152" y="2105025"/>
                  </a:lnTo>
                  <a:lnTo>
                    <a:pt x="2136521" y="2072640"/>
                  </a:lnTo>
                  <a:lnTo>
                    <a:pt x="2166620" y="2038985"/>
                  </a:lnTo>
                  <a:lnTo>
                    <a:pt x="2195448" y="2004314"/>
                  </a:lnTo>
                  <a:lnTo>
                    <a:pt x="2223008" y="1968627"/>
                  </a:lnTo>
                  <a:lnTo>
                    <a:pt x="2249423" y="1931924"/>
                  </a:lnTo>
                  <a:lnTo>
                    <a:pt x="2274316" y="1894205"/>
                  </a:lnTo>
                  <a:lnTo>
                    <a:pt x="2297938" y="1855470"/>
                  </a:lnTo>
                  <a:lnTo>
                    <a:pt x="2320163" y="1815846"/>
                  </a:lnTo>
                  <a:lnTo>
                    <a:pt x="2340991" y="1775333"/>
                  </a:lnTo>
                  <a:lnTo>
                    <a:pt x="2360295" y="1734058"/>
                  </a:lnTo>
                  <a:lnTo>
                    <a:pt x="2378202" y="1691894"/>
                  </a:lnTo>
                  <a:lnTo>
                    <a:pt x="2394458" y="1648968"/>
                  </a:lnTo>
                  <a:lnTo>
                    <a:pt x="2409190" y="1605280"/>
                  </a:lnTo>
                  <a:lnTo>
                    <a:pt x="2422271" y="1560830"/>
                  </a:lnTo>
                  <a:lnTo>
                    <a:pt x="2433828" y="1515872"/>
                  </a:lnTo>
                  <a:lnTo>
                    <a:pt x="2443607" y="1470152"/>
                  </a:lnTo>
                  <a:lnTo>
                    <a:pt x="2451735" y="1423797"/>
                  </a:lnTo>
                  <a:lnTo>
                    <a:pt x="2458085" y="1376807"/>
                  </a:lnTo>
                  <a:lnTo>
                    <a:pt x="2462657" y="1329436"/>
                  </a:lnTo>
                  <a:lnTo>
                    <a:pt x="2465451" y="1281430"/>
                  </a:lnTo>
                  <a:lnTo>
                    <a:pt x="2466340" y="1233043"/>
                  </a:lnTo>
                  <a:lnTo>
                    <a:pt x="2465451" y="1184656"/>
                  </a:lnTo>
                  <a:lnTo>
                    <a:pt x="2462657" y="1136650"/>
                  </a:lnTo>
                  <a:lnTo>
                    <a:pt x="2458085" y="1089279"/>
                  </a:lnTo>
                  <a:lnTo>
                    <a:pt x="2451735" y="1042288"/>
                  </a:lnTo>
                  <a:lnTo>
                    <a:pt x="2443607" y="996061"/>
                  </a:lnTo>
                  <a:lnTo>
                    <a:pt x="2433828" y="950341"/>
                  </a:lnTo>
                  <a:lnTo>
                    <a:pt x="2422271" y="905256"/>
                  </a:lnTo>
                  <a:lnTo>
                    <a:pt x="2409190" y="860806"/>
                  </a:lnTo>
                  <a:lnTo>
                    <a:pt x="2394458" y="817245"/>
                  </a:lnTo>
                  <a:lnTo>
                    <a:pt x="2378202" y="774319"/>
                  </a:lnTo>
                  <a:lnTo>
                    <a:pt x="2360295" y="732155"/>
                  </a:lnTo>
                  <a:lnTo>
                    <a:pt x="2340991" y="690753"/>
                  </a:lnTo>
                  <a:lnTo>
                    <a:pt x="2320163" y="650367"/>
                  </a:lnTo>
                  <a:lnTo>
                    <a:pt x="2297938" y="610743"/>
                  </a:lnTo>
                  <a:lnTo>
                    <a:pt x="2274316" y="572008"/>
                  </a:lnTo>
                  <a:lnTo>
                    <a:pt x="2249423" y="534288"/>
                  </a:lnTo>
                  <a:lnTo>
                    <a:pt x="2223008" y="497586"/>
                  </a:lnTo>
                  <a:lnTo>
                    <a:pt x="2195448" y="461899"/>
                  </a:lnTo>
                  <a:lnTo>
                    <a:pt x="2166620" y="427228"/>
                  </a:lnTo>
                  <a:lnTo>
                    <a:pt x="2136521" y="393573"/>
                  </a:lnTo>
                  <a:lnTo>
                    <a:pt x="2105152" y="361188"/>
                  </a:lnTo>
                  <a:lnTo>
                    <a:pt x="2072767" y="329819"/>
                  </a:lnTo>
                  <a:lnTo>
                    <a:pt x="2039111" y="299720"/>
                  </a:lnTo>
                  <a:lnTo>
                    <a:pt x="2004441" y="270891"/>
                  </a:lnTo>
                  <a:lnTo>
                    <a:pt x="1968754" y="243332"/>
                  </a:lnTo>
                  <a:lnTo>
                    <a:pt x="1932051" y="216916"/>
                  </a:lnTo>
                  <a:lnTo>
                    <a:pt x="1894332" y="192024"/>
                  </a:lnTo>
                  <a:lnTo>
                    <a:pt x="1855596" y="168402"/>
                  </a:lnTo>
                  <a:lnTo>
                    <a:pt x="1815973" y="146177"/>
                  </a:lnTo>
                  <a:lnTo>
                    <a:pt x="1775460" y="125349"/>
                  </a:lnTo>
                  <a:lnTo>
                    <a:pt x="1734185" y="106045"/>
                  </a:lnTo>
                  <a:lnTo>
                    <a:pt x="1692020" y="88137"/>
                  </a:lnTo>
                  <a:lnTo>
                    <a:pt x="1649095" y="71882"/>
                  </a:lnTo>
                  <a:lnTo>
                    <a:pt x="1605407" y="57150"/>
                  </a:lnTo>
                  <a:lnTo>
                    <a:pt x="1560957" y="44069"/>
                  </a:lnTo>
                  <a:lnTo>
                    <a:pt x="1515999" y="32512"/>
                  </a:lnTo>
                  <a:lnTo>
                    <a:pt x="1470279" y="22733"/>
                  </a:lnTo>
                  <a:lnTo>
                    <a:pt x="1423924" y="14605"/>
                  </a:lnTo>
                  <a:lnTo>
                    <a:pt x="1376933" y="8255"/>
                  </a:lnTo>
                  <a:lnTo>
                    <a:pt x="1329563" y="3683"/>
                  </a:lnTo>
                  <a:lnTo>
                    <a:pt x="1281557" y="888"/>
                  </a:lnTo>
                  <a:lnTo>
                    <a:pt x="1233170" y="0"/>
                  </a:lnTo>
                  <a:close/>
                </a:path>
              </a:pathLst>
            </a:custGeom>
            <a:solidFill>
              <a:srgbClr val="EC3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69110" y="2326081"/>
            <a:ext cx="1483995" cy="161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aware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bullied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1152" y="5021707"/>
            <a:ext cx="2455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Change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in</a:t>
            </a:r>
            <a:r>
              <a:rPr sz="2000" b="1" spc="-8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behaviour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18142" y="5021707"/>
            <a:ext cx="1931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Avoiding</a:t>
            </a:r>
            <a:r>
              <a:rPr sz="2000" b="1" spc="-16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talking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20" name="image1.jpg" descr="Image">
            <a:extLst>
              <a:ext uri="{FF2B5EF4-FFF2-40B4-BE49-F238E27FC236}">
                <a16:creationId xmlns:a16="http://schemas.microsoft.com/office/drawing/2014/main" id="{6EC17317-5C61-6A2F-741D-9BF3AD753E7B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1449812" y="6072878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21095"/>
            <a:chOff x="0" y="0"/>
            <a:chExt cx="12192000" cy="6221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2205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213985" cy="2573020"/>
            </a:xfrm>
            <a:custGeom>
              <a:avLst/>
              <a:gdLst/>
              <a:ahLst/>
              <a:cxnLst/>
              <a:rect l="l" t="t" r="r" b="b"/>
              <a:pathLst>
                <a:path w="5213985" h="2573020">
                  <a:moveTo>
                    <a:pt x="5213731" y="0"/>
                  </a:moveTo>
                  <a:lnTo>
                    <a:pt x="0" y="0"/>
                  </a:lnTo>
                  <a:lnTo>
                    <a:pt x="0" y="2573020"/>
                  </a:lnTo>
                  <a:lnTo>
                    <a:pt x="5213731" y="2573020"/>
                  </a:lnTo>
                  <a:lnTo>
                    <a:pt x="5213731" y="0"/>
                  </a:lnTo>
                  <a:close/>
                </a:path>
              </a:pathLst>
            </a:custGeom>
            <a:solidFill>
              <a:srgbClr val="097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875" y="143078"/>
            <a:ext cx="29660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bullying?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0875" y="704748"/>
            <a:ext cx="3619500" cy="15011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Dean’s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split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up.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91000"/>
              </a:lnSpc>
              <a:spcBef>
                <a:spcPts val="101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tells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spreads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school.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0873" y="4731258"/>
            <a:ext cx="6248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bullying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39883" y="5007864"/>
            <a:ext cx="1231900" cy="1231900"/>
            <a:chOff x="9739883" y="5007864"/>
            <a:chExt cx="1231900" cy="12319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9883" y="5007864"/>
              <a:ext cx="1231392" cy="1231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1470" y="5258739"/>
              <a:ext cx="729284" cy="72909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09126" y="4946650"/>
            <a:ext cx="647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Bullying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37092" y="5007864"/>
            <a:ext cx="1229995" cy="1229995"/>
            <a:chOff x="8737092" y="5007864"/>
            <a:chExt cx="1229995" cy="12299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7092" y="5007864"/>
              <a:ext cx="1229868" cy="12298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7917" y="5259603"/>
              <a:ext cx="727201" cy="72736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888471" y="4731258"/>
            <a:ext cx="92519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4343336"/>
            <a:ext cx="11977370" cy="1896110"/>
            <a:chOff x="0" y="4343336"/>
            <a:chExt cx="11977370" cy="189611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5723" y="5007863"/>
              <a:ext cx="1231392" cy="12313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7183" y="5258739"/>
              <a:ext cx="729348" cy="72909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4343336"/>
              <a:ext cx="5761990" cy="1644014"/>
            </a:xfrm>
            <a:custGeom>
              <a:avLst/>
              <a:gdLst/>
              <a:ahLst/>
              <a:cxnLst/>
              <a:rect l="l" t="t" r="r" b="b"/>
              <a:pathLst>
                <a:path w="5761990" h="1644014">
                  <a:moveTo>
                    <a:pt x="5761609" y="0"/>
                  </a:moveTo>
                  <a:lnTo>
                    <a:pt x="0" y="0"/>
                  </a:lnTo>
                  <a:lnTo>
                    <a:pt x="0" y="1643634"/>
                  </a:lnTo>
                  <a:lnTo>
                    <a:pt x="5761609" y="1643634"/>
                  </a:lnTo>
                  <a:lnTo>
                    <a:pt x="5761609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01620" y="4713187"/>
            <a:ext cx="3197225" cy="1118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475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Imbalance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1600">
              <a:latin typeface="Arial"/>
              <a:cs typeface="Arial"/>
            </a:endParaRPr>
          </a:p>
          <a:p>
            <a:pPr marL="129539" marR="965200" indent="-117475">
              <a:lnSpc>
                <a:spcPts val="1700"/>
              </a:lnSpc>
              <a:spcBef>
                <a:spcPts val="610"/>
              </a:spcBef>
              <a:buChar char="•"/>
              <a:tabLst>
                <a:tab pos="1301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physical,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verbal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psychological.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380"/>
              </a:spcBef>
              <a:buChar char="•"/>
              <a:tabLst>
                <a:tab pos="1301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happen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face-to-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online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3837" y="4364529"/>
            <a:ext cx="1078230" cy="12541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600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Repetitive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400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Intentional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395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Hurtful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6772" y="6197407"/>
            <a:ext cx="1301623" cy="636903"/>
          </a:xfrm>
          <a:prstGeom prst="rect">
            <a:avLst/>
          </a:prstGeom>
        </p:spPr>
      </p:pic>
      <p:pic>
        <p:nvPicPr>
          <p:cNvPr id="25" name="image1.jpg" descr="Image">
            <a:extLst>
              <a:ext uri="{FF2B5EF4-FFF2-40B4-BE49-F238E27FC236}">
                <a16:creationId xmlns:a16="http://schemas.microsoft.com/office/drawing/2014/main" id="{A8AECB2E-A7C9-C202-88A6-67B3C4901419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1351068" y="6140257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21095"/>
            <a:chOff x="0" y="0"/>
            <a:chExt cx="12192000" cy="6221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2205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213985" cy="2037080"/>
            </a:xfrm>
            <a:custGeom>
              <a:avLst/>
              <a:gdLst/>
              <a:ahLst/>
              <a:cxnLst/>
              <a:rect l="l" t="t" r="r" b="b"/>
              <a:pathLst>
                <a:path w="5213985" h="2037080">
                  <a:moveTo>
                    <a:pt x="5213731" y="0"/>
                  </a:moveTo>
                  <a:lnTo>
                    <a:pt x="0" y="0"/>
                  </a:lnTo>
                  <a:lnTo>
                    <a:pt x="0" y="2036572"/>
                  </a:lnTo>
                  <a:lnTo>
                    <a:pt x="5213731" y="2036572"/>
                  </a:lnTo>
                  <a:lnTo>
                    <a:pt x="5213731" y="0"/>
                  </a:lnTo>
                  <a:close/>
                </a:path>
              </a:pathLst>
            </a:custGeom>
            <a:solidFill>
              <a:srgbClr val="097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875" y="143078"/>
            <a:ext cx="29660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bullying?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0875" y="810005"/>
            <a:ext cx="4509135" cy="97028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33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Ramon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walks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class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pupils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giggle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whisper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other.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0873" y="4731258"/>
            <a:ext cx="6248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bullying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39883" y="5007864"/>
            <a:ext cx="1231900" cy="1231900"/>
            <a:chOff x="9739883" y="5007864"/>
            <a:chExt cx="1231900" cy="12319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9883" y="5007864"/>
              <a:ext cx="1231392" cy="1231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1470" y="5258739"/>
              <a:ext cx="729284" cy="72909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09126" y="4946650"/>
            <a:ext cx="647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Bullying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37092" y="5007864"/>
            <a:ext cx="1229995" cy="1229995"/>
            <a:chOff x="8737092" y="5007864"/>
            <a:chExt cx="1229995" cy="12299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7092" y="5007864"/>
              <a:ext cx="1229868" cy="12298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7917" y="5259603"/>
              <a:ext cx="727201" cy="72736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888471" y="4731258"/>
            <a:ext cx="92519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4343336"/>
            <a:ext cx="11977370" cy="1896110"/>
            <a:chOff x="0" y="4343336"/>
            <a:chExt cx="11977370" cy="189611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5723" y="5007863"/>
              <a:ext cx="1231392" cy="12313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7183" y="5258739"/>
              <a:ext cx="729348" cy="72909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4343336"/>
              <a:ext cx="5761990" cy="1644014"/>
            </a:xfrm>
            <a:custGeom>
              <a:avLst/>
              <a:gdLst/>
              <a:ahLst/>
              <a:cxnLst/>
              <a:rect l="l" t="t" r="r" b="b"/>
              <a:pathLst>
                <a:path w="5761990" h="1644014">
                  <a:moveTo>
                    <a:pt x="5761609" y="0"/>
                  </a:moveTo>
                  <a:lnTo>
                    <a:pt x="0" y="0"/>
                  </a:lnTo>
                  <a:lnTo>
                    <a:pt x="0" y="1643634"/>
                  </a:lnTo>
                  <a:lnTo>
                    <a:pt x="5761609" y="1643634"/>
                  </a:lnTo>
                  <a:lnTo>
                    <a:pt x="5761609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3837" y="4364529"/>
            <a:ext cx="1078230" cy="12541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600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Repetitive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400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Intentional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395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Hurtful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1620" y="4713187"/>
            <a:ext cx="3197225" cy="1118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475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Imbalance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1600">
              <a:latin typeface="Arial"/>
              <a:cs typeface="Arial"/>
            </a:endParaRPr>
          </a:p>
          <a:p>
            <a:pPr marL="129539" marR="965200" indent="-117475">
              <a:lnSpc>
                <a:spcPts val="1700"/>
              </a:lnSpc>
              <a:spcBef>
                <a:spcPts val="610"/>
              </a:spcBef>
              <a:buChar char="•"/>
              <a:tabLst>
                <a:tab pos="1301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physical,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verbal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psychological.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380"/>
              </a:spcBef>
              <a:buChar char="•"/>
              <a:tabLst>
                <a:tab pos="1301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happen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face-to-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online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5" name="image1.jpg" descr="Image">
            <a:extLst>
              <a:ext uri="{FF2B5EF4-FFF2-40B4-BE49-F238E27FC236}">
                <a16:creationId xmlns:a16="http://schemas.microsoft.com/office/drawing/2014/main" id="{08B6E500-7D6E-3784-D55D-020C3D9956B9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1433124" y="6140257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21095"/>
            <a:chOff x="0" y="0"/>
            <a:chExt cx="12192000" cy="6221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2205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213985" cy="1824355"/>
            </a:xfrm>
            <a:custGeom>
              <a:avLst/>
              <a:gdLst/>
              <a:ahLst/>
              <a:cxnLst/>
              <a:rect l="l" t="t" r="r" b="b"/>
              <a:pathLst>
                <a:path w="5213985" h="1824355">
                  <a:moveTo>
                    <a:pt x="5213731" y="0"/>
                  </a:moveTo>
                  <a:lnTo>
                    <a:pt x="0" y="0"/>
                  </a:lnTo>
                  <a:lnTo>
                    <a:pt x="0" y="1823847"/>
                  </a:lnTo>
                  <a:lnTo>
                    <a:pt x="5213731" y="1823847"/>
                  </a:lnTo>
                  <a:lnTo>
                    <a:pt x="5213731" y="0"/>
                  </a:lnTo>
                  <a:close/>
                </a:path>
              </a:pathLst>
            </a:custGeom>
            <a:solidFill>
              <a:srgbClr val="097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875" y="143078"/>
            <a:ext cx="29660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bullying?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0875" y="786129"/>
            <a:ext cx="4116070" cy="6775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95"/>
              </a:spcBef>
            </a:pP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Tania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Susan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won’t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let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Rachel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play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2652" y="4366640"/>
            <a:ext cx="6280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bullying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39883" y="4643628"/>
            <a:ext cx="1231900" cy="1231900"/>
            <a:chOff x="9739883" y="4643628"/>
            <a:chExt cx="1231900" cy="12319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9883" y="4643628"/>
              <a:ext cx="1231392" cy="1231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1470" y="4894199"/>
              <a:ext cx="729284" cy="72909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09126" y="4582159"/>
            <a:ext cx="647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Bullying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37092" y="4643628"/>
            <a:ext cx="1229995" cy="1229995"/>
            <a:chOff x="8737092" y="4643628"/>
            <a:chExt cx="1229995" cy="12299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7092" y="4643628"/>
              <a:ext cx="1229868" cy="12298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7917" y="4895050"/>
              <a:ext cx="727201" cy="72736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888471" y="4366640"/>
            <a:ext cx="92201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4343336"/>
            <a:ext cx="11977370" cy="1644014"/>
            <a:chOff x="0" y="4343336"/>
            <a:chExt cx="11977370" cy="1644014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5723" y="4643627"/>
              <a:ext cx="1231392" cy="12313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7183" y="4894198"/>
              <a:ext cx="729348" cy="72909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4343336"/>
              <a:ext cx="5761990" cy="1644014"/>
            </a:xfrm>
            <a:custGeom>
              <a:avLst/>
              <a:gdLst/>
              <a:ahLst/>
              <a:cxnLst/>
              <a:rect l="l" t="t" r="r" b="b"/>
              <a:pathLst>
                <a:path w="5761990" h="1644014">
                  <a:moveTo>
                    <a:pt x="5761609" y="0"/>
                  </a:moveTo>
                  <a:lnTo>
                    <a:pt x="0" y="0"/>
                  </a:lnTo>
                  <a:lnTo>
                    <a:pt x="0" y="1643634"/>
                  </a:lnTo>
                  <a:lnTo>
                    <a:pt x="5761609" y="1643634"/>
                  </a:lnTo>
                  <a:lnTo>
                    <a:pt x="5761609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3837" y="4364529"/>
            <a:ext cx="1078230" cy="12541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600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Repetitive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400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Intentional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395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Hurtful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1620" y="4713187"/>
            <a:ext cx="3197225" cy="1118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475"/>
              </a:spcBef>
              <a:buChar char="•"/>
              <a:tabLst>
                <a:tab pos="1301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Imbalance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1600">
              <a:latin typeface="Arial"/>
              <a:cs typeface="Arial"/>
            </a:endParaRPr>
          </a:p>
          <a:p>
            <a:pPr marL="129539" marR="965200" indent="-117475">
              <a:lnSpc>
                <a:spcPts val="1700"/>
              </a:lnSpc>
              <a:spcBef>
                <a:spcPts val="610"/>
              </a:spcBef>
              <a:buChar char="•"/>
              <a:tabLst>
                <a:tab pos="1301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physical,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verbal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psychological.</a:t>
            </a:r>
            <a:endParaRPr sz="16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380"/>
              </a:spcBef>
              <a:buChar char="•"/>
              <a:tabLst>
                <a:tab pos="1301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happen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face-to-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online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5" name="image1.jpg" descr="Image">
            <a:extLst>
              <a:ext uri="{FF2B5EF4-FFF2-40B4-BE49-F238E27FC236}">
                <a16:creationId xmlns:a16="http://schemas.microsoft.com/office/drawing/2014/main" id="{D8824603-7BB4-780F-AA69-E6A5D59EC67C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1412219" y="6098328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390" y="1318274"/>
            <a:ext cx="4848225" cy="4253865"/>
            <a:chOff x="722390" y="1318274"/>
            <a:chExt cx="4848225" cy="4253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390" y="1318274"/>
              <a:ext cx="4253455" cy="42534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221" y="1533525"/>
              <a:ext cx="3823588" cy="38235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368" y="3214115"/>
              <a:ext cx="1863852" cy="1862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8397" y="3445256"/>
              <a:ext cx="1399666" cy="139966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1809" y="808056"/>
            <a:ext cx="6836992" cy="880804"/>
          </a:xfrm>
          <a:prstGeom prst="rect">
            <a:avLst/>
          </a:prstGeom>
        </p:spPr>
        <p:txBody>
          <a:bodyPr vert="horz" wrap="square" lIns="0" tIns="384606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7CC1"/>
                </a:solidFill>
              </a:rPr>
              <a:t>Our</a:t>
            </a:r>
            <a:r>
              <a:rPr sz="3200" spc="-25" dirty="0">
                <a:solidFill>
                  <a:srgbClr val="097CC1"/>
                </a:solidFill>
              </a:rPr>
              <a:t> </a:t>
            </a:r>
            <a:r>
              <a:rPr sz="3200" dirty="0">
                <a:solidFill>
                  <a:srgbClr val="097CC1"/>
                </a:solidFill>
              </a:rPr>
              <a:t>schools</a:t>
            </a:r>
            <a:r>
              <a:rPr sz="3200" spc="-45" dirty="0">
                <a:solidFill>
                  <a:srgbClr val="097CC1"/>
                </a:solidFill>
              </a:rPr>
              <a:t> </a:t>
            </a:r>
            <a:r>
              <a:rPr sz="3200" dirty="0">
                <a:solidFill>
                  <a:srgbClr val="097CC1"/>
                </a:solidFill>
              </a:rPr>
              <a:t>approach</a:t>
            </a:r>
            <a:r>
              <a:rPr sz="3200" spc="-40" dirty="0">
                <a:solidFill>
                  <a:srgbClr val="097CC1"/>
                </a:solidFill>
              </a:rPr>
              <a:t> </a:t>
            </a:r>
            <a:r>
              <a:rPr sz="3200" dirty="0">
                <a:solidFill>
                  <a:srgbClr val="097CC1"/>
                </a:solidFill>
              </a:rPr>
              <a:t>to</a:t>
            </a:r>
            <a:r>
              <a:rPr sz="3200" spc="-210" dirty="0">
                <a:solidFill>
                  <a:srgbClr val="097CC1"/>
                </a:solidFill>
              </a:rPr>
              <a:t> </a:t>
            </a:r>
            <a:r>
              <a:rPr sz="3200" spc="-10" dirty="0">
                <a:solidFill>
                  <a:srgbClr val="097CC1"/>
                </a:solidFill>
              </a:rPr>
              <a:t>bullying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11" name="image1.jpg" descr="Image">
            <a:extLst>
              <a:ext uri="{FF2B5EF4-FFF2-40B4-BE49-F238E27FC236}">
                <a16:creationId xmlns:a16="http://schemas.microsoft.com/office/drawing/2014/main" id="{1ADFE492-6E44-F16F-8596-2DE5326B6E60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947146" y="6106792"/>
            <a:ext cx="670560" cy="751205"/>
          </a:xfrm>
          <a:prstGeom prst="rect">
            <a:avLst/>
          </a:prstGeom>
          <a:ln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CCE7D-2CA9-D999-5C58-FCB421479F5E}"/>
              </a:ext>
            </a:extLst>
          </p:cNvPr>
          <p:cNvSpPr txBox="1"/>
          <p:nvPr/>
        </p:nvSpPr>
        <p:spPr>
          <a:xfrm>
            <a:off x="5338063" y="2522913"/>
            <a:ext cx="59167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https://whittingham.eschools.co.uk/website/policies/221929</a:t>
            </a:r>
            <a:endParaRPr lang="en-US" dirty="0"/>
          </a:p>
          <a:p>
            <a:r>
              <a:rPr lang="en-US" dirty="0"/>
              <a:t>Our Anti Bullying Policy is updated annually and can be found on the school website - Important Information - Policies section. Paper copies are available upon request.</a:t>
            </a:r>
          </a:p>
          <a:p>
            <a:r>
              <a:rPr lang="en-US" dirty="0"/>
              <a:t>Please do contact your child’s class teacher if you have any concerns or queries.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745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944"/>
              </a:spcBef>
            </a:pPr>
            <a:r>
              <a:rPr sz="3200" dirty="0">
                <a:solidFill>
                  <a:srgbClr val="0081C8"/>
                </a:solidFill>
              </a:rPr>
              <a:t>How</a:t>
            </a:r>
            <a:r>
              <a:rPr sz="3200" spc="-25" dirty="0">
                <a:solidFill>
                  <a:srgbClr val="0081C8"/>
                </a:solidFill>
              </a:rPr>
              <a:t> </a:t>
            </a:r>
            <a:r>
              <a:rPr sz="3200" dirty="0">
                <a:solidFill>
                  <a:srgbClr val="0081C8"/>
                </a:solidFill>
              </a:rPr>
              <a:t>can</a:t>
            </a:r>
            <a:r>
              <a:rPr sz="3200" spc="-35" dirty="0">
                <a:solidFill>
                  <a:srgbClr val="0081C8"/>
                </a:solidFill>
              </a:rPr>
              <a:t> </a:t>
            </a:r>
            <a:r>
              <a:rPr sz="3200" dirty="0">
                <a:solidFill>
                  <a:srgbClr val="0081C8"/>
                </a:solidFill>
              </a:rPr>
              <a:t>you</a:t>
            </a:r>
            <a:r>
              <a:rPr sz="3200" spc="-140" dirty="0">
                <a:solidFill>
                  <a:srgbClr val="0081C8"/>
                </a:solidFill>
              </a:rPr>
              <a:t> </a:t>
            </a:r>
            <a:r>
              <a:rPr sz="3200" spc="-10" dirty="0">
                <a:solidFill>
                  <a:srgbClr val="0081C8"/>
                </a:solidFill>
              </a:rPr>
              <a:t>help?</a:t>
            </a:r>
            <a:endParaRPr sz="3200"/>
          </a:p>
          <a:p>
            <a:pPr marL="378460">
              <a:lnSpc>
                <a:spcPct val="100000"/>
              </a:lnSpc>
              <a:spcBef>
                <a:spcPts val="630"/>
              </a:spcBef>
            </a:pP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Talking</a:t>
            </a:r>
            <a:r>
              <a:rPr sz="24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best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way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4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help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sz="half" idx="2"/>
          </p:nvPr>
        </p:nvSpPr>
        <p:spPr>
          <a:xfrm flipH="1">
            <a:off x="6403071" y="1762205"/>
            <a:ext cx="4657019" cy="416524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26364">
              <a:lnSpc>
                <a:spcPct val="90000"/>
              </a:lnSpc>
              <a:spcBef>
                <a:spcPts val="340"/>
              </a:spcBef>
            </a:pPr>
            <a:r>
              <a:rPr dirty="0"/>
              <a:t>Encourage</a:t>
            </a:r>
            <a:r>
              <a:rPr spc="-45" dirty="0"/>
              <a:t> </a:t>
            </a:r>
            <a:r>
              <a:rPr dirty="0"/>
              <a:t>them</a:t>
            </a:r>
            <a:r>
              <a:rPr spc="-25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treat</a:t>
            </a:r>
            <a:r>
              <a:rPr spc="-30" dirty="0"/>
              <a:t> </a:t>
            </a:r>
            <a:r>
              <a:rPr spc="-10" dirty="0"/>
              <a:t>bullying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secret</a:t>
            </a:r>
            <a:r>
              <a:rPr spc="-35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dirty="0"/>
              <a:t>use</a:t>
            </a:r>
            <a:r>
              <a:rPr spc="-20" dirty="0"/>
              <a:t> </a:t>
            </a:r>
            <a:r>
              <a:rPr dirty="0"/>
              <a:t>you</a:t>
            </a:r>
            <a:r>
              <a:rPr spc="-10" dirty="0"/>
              <a:t> </a:t>
            </a:r>
            <a:r>
              <a:rPr spc="-25" dirty="0"/>
              <a:t>as </a:t>
            </a:r>
            <a:r>
              <a:rPr dirty="0"/>
              <a:t>release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their</a:t>
            </a:r>
            <a:r>
              <a:rPr spc="-5" dirty="0"/>
              <a:t> </a:t>
            </a:r>
            <a:r>
              <a:rPr spc="-10" dirty="0"/>
              <a:t>emotions;</a:t>
            </a:r>
            <a:r>
              <a:rPr spc="-160" dirty="0"/>
              <a:t> </a:t>
            </a:r>
            <a:r>
              <a:rPr spc="-10" dirty="0"/>
              <a:t>importantly </a:t>
            </a:r>
            <a:r>
              <a:rPr dirty="0"/>
              <a:t>keep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dialogue</a:t>
            </a:r>
            <a:r>
              <a:rPr spc="-110" dirty="0"/>
              <a:t> </a:t>
            </a:r>
            <a:r>
              <a:rPr spc="-20" dirty="0"/>
              <a:t>open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 dirty="0"/>
          </a:p>
          <a:p>
            <a:pPr marL="12700" marR="60960">
              <a:lnSpc>
                <a:spcPts val="2290"/>
              </a:lnSpc>
            </a:pPr>
            <a:r>
              <a:rPr dirty="0"/>
              <a:t>Praise</a:t>
            </a:r>
            <a:r>
              <a:rPr spc="-30" dirty="0"/>
              <a:t> </a:t>
            </a:r>
            <a:r>
              <a:rPr dirty="0"/>
              <a:t>them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being</a:t>
            </a:r>
            <a:r>
              <a:rPr spc="-15" dirty="0"/>
              <a:t> </a:t>
            </a:r>
            <a:r>
              <a:rPr dirty="0"/>
              <a:t>brave</a:t>
            </a:r>
            <a:r>
              <a:rPr spc="-20" dirty="0"/>
              <a:t> </a:t>
            </a:r>
            <a:r>
              <a:rPr spc="-10" dirty="0"/>
              <a:t>enough</a:t>
            </a:r>
            <a:r>
              <a:rPr spc="-180" dirty="0"/>
              <a:t> </a:t>
            </a:r>
            <a:r>
              <a:rPr spc="-25" dirty="0"/>
              <a:t>to </a:t>
            </a:r>
            <a:r>
              <a:rPr dirty="0"/>
              <a:t>share</a:t>
            </a:r>
            <a:r>
              <a:rPr spc="-50" dirty="0"/>
              <a:t> </a:t>
            </a:r>
            <a:r>
              <a:rPr dirty="0"/>
              <a:t>with</a:t>
            </a:r>
            <a:r>
              <a:rPr spc="-114" dirty="0"/>
              <a:t> </a:t>
            </a:r>
            <a:r>
              <a:rPr spc="-25" dirty="0"/>
              <a:t>you</a:t>
            </a:r>
          </a:p>
          <a:p>
            <a:pPr>
              <a:lnSpc>
                <a:spcPct val="100000"/>
              </a:lnSpc>
            </a:pPr>
            <a:endParaRPr sz="220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/>
          </a:p>
          <a:p>
            <a:pPr marL="12700" marR="5080">
              <a:lnSpc>
                <a:spcPts val="2210"/>
              </a:lnSpc>
            </a:pPr>
            <a:r>
              <a:rPr dirty="0"/>
              <a:t>Think</a:t>
            </a:r>
            <a:r>
              <a:rPr spc="-5" dirty="0"/>
              <a:t> </a:t>
            </a:r>
            <a:r>
              <a:rPr dirty="0"/>
              <a:t>very carefully</a:t>
            </a:r>
            <a:r>
              <a:rPr spc="-30" dirty="0"/>
              <a:t> </a:t>
            </a:r>
            <a:r>
              <a:rPr spc="-10" dirty="0"/>
              <a:t>about</a:t>
            </a:r>
            <a:r>
              <a:rPr spc="-125" dirty="0"/>
              <a:t> </a:t>
            </a:r>
            <a:r>
              <a:rPr spc="-10" dirty="0"/>
              <a:t>approaching other</a:t>
            </a:r>
            <a:r>
              <a:rPr spc="-90" dirty="0"/>
              <a:t> </a:t>
            </a:r>
            <a:r>
              <a:rPr spc="-10" dirty="0"/>
              <a:t>parents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03151" y="1472311"/>
            <a:ext cx="1435735" cy="4097020"/>
            <a:chOff x="713231" y="1569676"/>
            <a:chExt cx="1435735" cy="4097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79" y="1569676"/>
              <a:ext cx="1353311" cy="1351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412" y="1755813"/>
              <a:ext cx="979512" cy="979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31" y="2880359"/>
              <a:ext cx="1435608" cy="14340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412" y="3107982"/>
              <a:ext cx="979512" cy="9795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755" y="4232147"/>
              <a:ext cx="1434083" cy="14340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530" y="4460113"/>
              <a:ext cx="978407" cy="9784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7200" y="1838070"/>
            <a:ext cx="5149595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290"/>
              </a:lnSpc>
              <a:spcBef>
                <a:spcPts val="270"/>
              </a:spcBef>
            </a:pPr>
            <a:r>
              <a:rPr sz="2000" dirty="0">
                <a:latin typeface="Arial"/>
                <a:cs typeface="Arial"/>
              </a:rPr>
              <a:t>Remember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 </a:t>
            </a:r>
            <a:r>
              <a:rPr sz="2000" spc="-10" dirty="0">
                <a:latin typeface="Arial"/>
                <a:cs typeface="Arial"/>
              </a:rPr>
              <a:t>emotionally-charged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826" y="3327019"/>
            <a:ext cx="4657019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Stay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calm,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patient,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ask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sz="2000" dirty="0">
                <a:latin typeface="Arial"/>
                <a:cs typeface="Arial"/>
              </a:rPr>
              <a:t>how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help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12700" marR="51435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Believe them,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refrain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from </a:t>
            </a:r>
            <a:r>
              <a:rPr sz="2000" dirty="0">
                <a:latin typeface="Arial"/>
                <a:cs typeface="Arial"/>
              </a:rPr>
              <a:t>judging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belittling</a:t>
            </a:r>
            <a:r>
              <a:rPr sz="2000" spc="-25" dirty="0">
                <a:latin typeface="Arial"/>
                <a:cs typeface="Arial"/>
              </a:rPr>
              <a:t> and </a:t>
            </a:r>
            <a:r>
              <a:rPr sz="2000" dirty="0">
                <a:latin typeface="Arial"/>
                <a:cs typeface="Arial"/>
              </a:rPr>
              <a:t>acknowledge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feelings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54206" y="1506389"/>
            <a:ext cx="1434465" cy="4197350"/>
            <a:chOff x="5580888" y="1537716"/>
            <a:chExt cx="1434465" cy="419735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0888" y="1537716"/>
              <a:ext cx="1434084" cy="14340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7964" y="1764830"/>
              <a:ext cx="979512" cy="9795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80888" y="2910840"/>
              <a:ext cx="1432560" cy="14340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7964" y="3138297"/>
              <a:ext cx="978408" cy="9784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21992" y="4384591"/>
              <a:ext cx="1342741" cy="13501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07964" y="4571606"/>
              <a:ext cx="979512" cy="981849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1" name="image1.jpg" descr="Image">
            <a:extLst>
              <a:ext uri="{FF2B5EF4-FFF2-40B4-BE49-F238E27FC236}">
                <a16:creationId xmlns:a16="http://schemas.microsoft.com/office/drawing/2014/main" id="{66609563-9A01-F3D1-1CF7-ADB84B01BDA8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10958290" y="5927448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4555" y="6400293"/>
            <a:ext cx="895616" cy="3535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04595" y="1539494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30" h="798830">
                <a:moveTo>
                  <a:pt x="399338" y="0"/>
                </a:moveTo>
                <a:lnTo>
                  <a:pt x="352729" y="2666"/>
                </a:lnTo>
                <a:lnTo>
                  <a:pt x="307771" y="10540"/>
                </a:lnTo>
                <a:lnTo>
                  <a:pt x="264718" y="23240"/>
                </a:lnTo>
                <a:lnTo>
                  <a:pt x="223697" y="40639"/>
                </a:lnTo>
                <a:lnTo>
                  <a:pt x="185343" y="62229"/>
                </a:lnTo>
                <a:lnTo>
                  <a:pt x="149606" y="87756"/>
                </a:lnTo>
                <a:lnTo>
                  <a:pt x="116992" y="116966"/>
                </a:lnTo>
                <a:lnTo>
                  <a:pt x="87756" y="149605"/>
                </a:lnTo>
                <a:lnTo>
                  <a:pt x="62191" y="185292"/>
                </a:lnTo>
                <a:lnTo>
                  <a:pt x="40601" y="223773"/>
                </a:lnTo>
                <a:lnTo>
                  <a:pt x="23291" y="264667"/>
                </a:lnTo>
                <a:lnTo>
                  <a:pt x="10553" y="307847"/>
                </a:lnTo>
                <a:lnTo>
                  <a:pt x="2692" y="352805"/>
                </a:lnTo>
                <a:lnTo>
                  <a:pt x="0" y="399414"/>
                </a:lnTo>
                <a:lnTo>
                  <a:pt x="2692" y="446023"/>
                </a:lnTo>
                <a:lnTo>
                  <a:pt x="10553" y="490981"/>
                </a:lnTo>
                <a:lnTo>
                  <a:pt x="23291" y="534161"/>
                </a:lnTo>
                <a:lnTo>
                  <a:pt x="40601" y="575055"/>
                </a:lnTo>
                <a:lnTo>
                  <a:pt x="62191" y="613536"/>
                </a:lnTo>
                <a:lnTo>
                  <a:pt x="87756" y="649223"/>
                </a:lnTo>
                <a:lnTo>
                  <a:pt x="116992" y="681863"/>
                </a:lnTo>
                <a:lnTo>
                  <a:pt x="149606" y="711072"/>
                </a:lnTo>
                <a:lnTo>
                  <a:pt x="185343" y="736600"/>
                </a:lnTo>
                <a:lnTo>
                  <a:pt x="223697" y="758189"/>
                </a:lnTo>
                <a:lnTo>
                  <a:pt x="264718" y="775588"/>
                </a:lnTo>
                <a:lnTo>
                  <a:pt x="307771" y="788288"/>
                </a:lnTo>
                <a:lnTo>
                  <a:pt x="352729" y="796163"/>
                </a:lnTo>
                <a:lnTo>
                  <a:pt x="399338" y="798829"/>
                </a:lnTo>
                <a:lnTo>
                  <a:pt x="445947" y="796163"/>
                </a:lnTo>
                <a:lnTo>
                  <a:pt x="490905" y="788288"/>
                </a:lnTo>
                <a:lnTo>
                  <a:pt x="534085" y="775588"/>
                </a:lnTo>
                <a:lnTo>
                  <a:pt x="574979" y="758189"/>
                </a:lnTo>
                <a:lnTo>
                  <a:pt x="613460" y="736600"/>
                </a:lnTo>
                <a:lnTo>
                  <a:pt x="649147" y="711072"/>
                </a:lnTo>
                <a:lnTo>
                  <a:pt x="681786" y="681863"/>
                </a:lnTo>
                <a:lnTo>
                  <a:pt x="710996" y="649223"/>
                </a:lnTo>
                <a:lnTo>
                  <a:pt x="736523" y="613536"/>
                </a:lnTo>
                <a:lnTo>
                  <a:pt x="758113" y="575055"/>
                </a:lnTo>
                <a:lnTo>
                  <a:pt x="775512" y="534161"/>
                </a:lnTo>
                <a:lnTo>
                  <a:pt x="788212" y="490981"/>
                </a:lnTo>
                <a:lnTo>
                  <a:pt x="796086" y="446023"/>
                </a:lnTo>
                <a:lnTo>
                  <a:pt x="798753" y="399414"/>
                </a:lnTo>
                <a:lnTo>
                  <a:pt x="796086" y="352805"/>
                </a:lnTo>
                <a:lnTo>
                  <a:pt x="788212" y="307847"/>
                </a:lnTo>
                <a:lnTo>
                  <a:pt x="775512" y="264667"/>
                </a:lnTo>
                <a:lnTo>
                  <a:pt x="758113" y="223773"/>
                </a:lnTo>
                <a:lnTo>
                  <a:pt x="736523" y="185292"/>
                </a:lnTo>
                <a:lnTo>
                  <a:pt x="710996" y="149605"/>
                </a:lnTo>
                <a:lnTo>
                  <a:pt x="681786" y="116966"/>
                </a:lnTo>
                <a:lnTo>
                  <a:pt x="649147" y="87756"/>
                </a:lnTo>
                <a:lnTo>
                  <a:pt x="613460" y="62229"/>
                </a:lnTo>
                <a:lnTo>
                  <a:pt x="574979" y="40639"/>
                </a:lnTo>
                <a:lnTo>
                  <a:pt x="534085" y="23240"/>
                </a:lnTo>
                <a:lnTo>
                  <a:pt x="490905" y="10540"/>
                </a:lnTo>
                <a:lnTo>
                  <a:pt x="445947" y="2666"/>
                </a:lnTo>
                <a:lnTo>
                  <a:pt x="399338" y="0"/>
                </a:lnTo>
                <a:close/>
              </a:path>
            </a:pathLst>
          </a:custGeom>
          <a:solidFill>
            <a:srgbClr val="D94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2174" y="1694764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4595" y="2788666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30" h="798829">
                <a:moveTo>
                  <a:pt x="399338" y="0"/>
                </a:moveTo>
                <a:lnTo>
                  <a:pt x="352729" y="2667"/>
                </a:lnTo>
                <a:lnTo>
                  <a:pt x="307771" y="10541"/>
                </a:lnTo>
                <a:lnTo>
                  <a:pt x="264718" y="23241"/>
                </a:lnTo>
                <a:lnTo>
                  <a:pt x="223697" y="40639"/>
                </a:lnTo>
                <a:lnTo>
                  <a:pt x="185343" y="62230"/>
                </a:lnTo>
                <a:lnTo>
                  <a:pt x="149606" y="87757"/>
                </a:lnTo>
                <a:lnTo>
                  <a:pt x="116992" y="116967"/>
                </a:lnTo>
                <a:lnTo>
                  <a:pt x="87756" y="149606"/>
                </a:lnTo>
                <a:lnTo>
                  <a:pt x="62191" y="185293"/>
                </a:lnTo>
                <a:lnTo>
                  <a:pt x="40601" y="223774"/>
                </a:lnTo>
                <a:lnTo>
                  <a:pt x="23291" y="264668"/>
                </a:lnTo>
                <a:lnTo>
                  <a:pt x="10553" y="307848"/>
                </a:lnTo>
                <a:lnTo>
                  <a:pt x="2692" y="352806"/>
                </a:lnTo>
                <a:lnTo>
                  <a:pt x="0" y="399414"/>
                </a:lnTo>
                <a:lnTo>
                  <a:pt x="2692" y="446024"/>
                </a:lnTo>
                <a:lnTo>
                  <a:pt x="10553" y="490982"/>
                </a:lnTo>
                <a:lnTo>
                  <a:pt x="23291" y="534162"/>
                </a:lnTo>
                <a:lnTo>
                  <a:pt x="40601" y="575056"/>
                </a:lnTo>
                <a:lnTo>
                  <a:pt x="62191" y="613537"/>
                </a:lnTo>
                <a:lnTo>
                  <a:pt x="87756" y="649224"/>
                </a:lnTo>
                <a:lnTo>
                  <a:pt x="116992" y="681863"/>
                </a:lnTo>
                <a:lnTo>
                  <a:pt x="149606" y="711073"/>
                </a:lnTo>
                <a:lnTo>
                  <a:pt x="185343" y="736600"/>
                </a:lnTo>
                <a:lnTo>
                  <a:pt x="223697" y="758189"/>
                </a:lnTo>
                <a:lnTo>
                  <a:pt x="264718" y="775588"/>
                </a:lnTo>
                <a:lnTo>
                  <a:pt x="307771" y="788288"/>
                </a:lnTo>
                <a:lnTo>
                  <a:pt x="352729" y="796163"/>
                </a:lnTo>
                <a:lnTo>
                  <a:pt x="399338" y="798830"/>
                </a:lnTo>
                <a:lnTo>
                  <a:pt x="445947" y="796163"/>
                </a:lnTo>
                <a:lnTo>
                  <a:pt x="490905" y="788288"/>
                </a:lnTo>
                <a:lnTo>
                  <a:pt x="534085" y="775588"/>
                </a:lnTo>
                <a:lnTo>
                  <a:pt x="574979" y="758189"/>
                </a:lnTo>
                <a:lnTo>
                  <a:pt x="613460" y="736600"/>
                </a:lnTo>
                <a:lnTo>
                  <a:pt x="649147" y="711073"/>
                </a:lnTo>
                <a:lnTo>
                  <a:pt x="681786" y="681863"/>
                </a:lnTo>
                <a:lnTo>
                  <a:pt x="710996" y="649224"/>
                </a:lnTo>
                <a:lnTo>
                  <a:pt x="736523" y="613537"/>
                </a:lnTo>
                <a:lnTo>
                  <a:pt x="758113" y="575056"/>
                </a:lnTo>
                <a:lnTo>
                  <a:pt x="775512" y="534162"/>
                </a:lnTo>
                <a:lnTo>
                  <a:pt x="788212" y="490982"/>
                </a:lnTo>
                <a:lnTo>
                  <a:pt x="796086" y="446024"/>
                </a:lnTo>
                <a:lnTo>
                  <a:pt x="798753" y="399414"/>
                </a:lnTo>
                <a:lnTo>
                  <a:pt x="796086" y="352806"/>
                </a:lnTo>
                <a:lnTo>
                  <a:pt x="788212" y="307848"/>
                </a:lnTo>
                <a:lnTo>
                  <a:pt x="775512" y="264668"/>
                </a:lnTo>
                <a:lnTo>
                  <a:pt x="758113" y="223774"/>
                </a:lnTo>
                <a:lnTo>
                  <a:pt x="736523" y="185293"/>
                </a:lnTo>
                <a:lnTo>
                  <a:pt x="710996" y="149606"/>
                </a:lnTo>
                <a:lnTo>
                  <a:pt x="681786" y="116967"/>
                </a:lnTo>
                <a:lnTo>
                  <a:pt x="649147" y="87757"/>
                </a:lnTo>
                <a:lnTo>
                  <a:pt x="613460" y="62230"/>
                </a:lnTo>
                <a:lnTo>
                  <a:pt x="574979" y="40639"/>
                </a:lnTo>
                <a:lnTo>
                  <a:pt x="534085" y="23241"/>
                </a:lnTo>
                <a:lnTo>
                  <a:pt x="490905" y="10541"/>
                </a:lnTo>
                <a:lnTo>
                  <a:pt x="445947" y="2667"/>
                </a:lnTo>
                <a:lnTo>
                  <a:pt x="399338" y="0"/>
                </a:lnTo>
                <a:close/>
              </a:path>
            </a:pathLst>
          </a:custGeom>
          <a:solidFill>
            <a:srgbClr val="097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92174" y="2944444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7166" y="1773682"/>
            <a:ext cx="172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What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bullying?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4595" y="4037584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30" h="798829">
                <a:moveTo>
                  <a:pt x="399338" y="0"/>
                </a:moveTo>
                <a:lnTo>
                  <a:pt x="352729" y="2667"/>
                </a:lnTo>
                <a:lnTo>
                  <a:pt x="307771" y="10541"/>
                </a:lnTo>
                <a:lnTo>
                  <a:pt x="264718" y="23241"/>
                </a:lnTo>
                <a:lnTo>
                  <a:pt x="223697" y="40640"/>
                </a:lnTo>
                <a:lnTo>
                  <a:pt x="185343" y="62230"/>
                </a:lnTo>
                <a:lnTo>
                  <a:pt x="149606" y="87757"/>
                </a:lnTo>
                <a:lnTo>
                  <a:pt x="116992" y="116967"/>
                </a:lnTo>
                <a:lnTo>
                  <a:pt x="87756" y="149606"/>
                </a:lnTo>
                <a:lnTo>
                  <a:pt x="62191" y="185293"/>
                </a:lnTo>
                <a:lnTo>
                  <a:pt x="40601" y="223774"/>
                </a:lnTo>
                <a:lnTo>
                  <a:pt x="23291" y="264668"/>
                </a:lnTo>
                <a:lnTo>
                  <a:pt x="10553" y="307848"/>
                </a:lnTo>
                <a:lnTo>
                  <a:pt x="2692" y="352806"/>
                </a:lnTo>
                <a:lnTo>
                  <a:pt x="0" y="399415"/>
                </a:lnTo>
                <a:lnTo>
                  <a:pt x="2692" y="446024"/>
                </a:lnTo>
                <a:lnTo>
                  <a:pt x="10553" y="490982"/>
                </a:lnTo>
                <a:lnTo>
                  <a:pt x="23291" y="534035"/>
                </a:lnTo>
                <a:lnTo>
                  <a:pt x="40601" y="574929"/>
                </a:lnTo>
                <a:lnTo>
                  <a:pt x="62191" y="613410"/>
                </a:lnTo>
                <a:lnTo>
                  <a:pt x="87756" y="649097"/>
                </a:lnTo>
                <a:lnTo>
                  <a:pt x="116992" y="681736"/>
                </a:lnTo>
                <a:lnTo>
                  <a:pt x="149606" y="710946"/>
                </a:lnTo>
                <a:lnTo>
                  <a:pt x="185343" y="736473"/>
                </a:lnTo>
                <a:lnTo>
                  <a:pt x="223697" y="758063"/>
                </a:lnTo>
                <a:lnTo>
                  <a:pt x="264718" y="775462"/>
                </a:lnTo>
                <a:lnTo>
                  <a:pt x="307771" y="788162"/>
                </a:lnTo>
                <a:lnTo>
                  <a:pt x="352729" y="796036"/>
                </a:lnTo>
                <a:lnTo>
                  <a:pt x="399338" y="798703"/>
                </a:lnTo>
                <a:lnTo>
                  <a:pt x="445947" y="796036"/>
                </a:lnTo>
                <a:lnTo>
                  <a:pt x="490905" y="788162"/>
                </a:lnTo>
                <a:lnTo>
                  <a:pt x="534085" y="775462"/>
                </a:lnTo>
                <a:lnTo>
                  <a:pt x="574979" y="758063"/>
                </a:lnTo>
                <a:lnTo>
                  <a:pt x="613460" y="736473"/>
                </a:lnTo>
                <a:lnTo>
                  <a:pt x="649147" y="710946"/>
                </a:lnTo>
                <a:lnTo>
                  <a:pt x="681786" y="681736"/>
                </a:lnTo>
                <a:lnTo>
                  <a:pt x="710996" y="649097"/>
                </a:lnTo>
                <a:lnTo>
                  <a:pt x="736523" y="613410"/>
                </a:lnTo>
                <a:lnTo>
                  <a:pt x="758113" y="574929"/>
                </a:lnTo>
                <a:lnTo>
                  <a:pt x="775512" y="534035"/>
                </a:lnTo>
                <a:lnTo>
                  <a:pt x="788212" y="490982"/>
                </a:lnTo>
                <a:lnTo>
                  <a:pt x="796086" y="446024"/>
                </a:lnTo>
                <a:lnTo>
                  <a:pt x="798753" y="399415"/>
                </a:lnTo>
                <a:lnTo>
                  <a:pt x="796086" y="352806"/>
                </a:lnTo>
                <a:lnTo>
                  <a:pt x="788212" y="307848"/>
                </a:lnTo>
                <a:lnTo>
                  <a:pt x="775512" y="264668"/>
                </a:lnTo>
                <a:lnTo>
                  <a:pt x="758113" y="223774"/>
                </a:lnTo>
                <a:lnTo>
                  <a:pt x="736523" y="185293"/>
                </a:lnTo>
                <a:lnTo>
                  <a:pt x="710996" y="149606"/>
                </a:lnTo>
                <a:lnTo>
                  <a:pt x="681786" y="116967"/>
                </a:lnTo>
                <a:lnTo>
                  <a:pt x="649147" y="87757"/>
                </a:lnTo>
                <a:lnTo>
                  <a:pt x="613460" y="62230"/>
                </a:lnTo>
                <a:lnTo>
                  <a:pt x="574979" y="40640"/>
                </a:lnTo>
                <a:lnTo>
                  <a:pt x="534085" y="23241"/>
                </a:lnTo>
                <a:lnTo>
                  <a:pt x="490905" y="10541"/>
                </a:lnTo>
                <a:lnTo>
                  <a:pt x="445947" y="2667"/>
                </a:lnTo>
                <a:lnTo>
                  <a:pt x="399338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92174" y="4193794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03719" y="1512950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30">
                <a:moveTo>
                  <a:pt x="399414" y="0"/>
                </a:moveTo>
                <a:lnTo>
                  <a:pt x="352805" y="2666"/>
                </a:lnTo>
                <a:lnTo>
                  <a:pt x="307848" y="10540"/>
                </a:lnTo>
                <a:lnTo>
                  <a:pt x="264668" y="23240"/>
                </a:lnTo>
                <a:lnTo>
                  <a:pt x="223774" y="40639"/>
                </a:lnTo>
                <a:lnTo>
                  <a:pt x="185293" y="62229"/>
                </a:lnTo>
                <a:lnTo>
                  <a:pt x="149605" y="87757"/>
                </a:lnTo>
                <a:lnTo>
                  <a:pt x="116966" y="116966"/>
                </a:lnTo>
                <a:lnTo>
                  <a:pt x="87756" y="149606"/>
                </a:lnTo>
                <a:lnTo>
                  <a:pt x="62229" y="185293"/>
                </a:lnTo>
                <a:lnTo>
                  <a:pt x="40639" y="223774"/>
                </a:lnTo>
                <a:lnTo>
                  <a:pt x="23240" y="264668"/>
                </a:lnTo>
                <a:lnTo>
                  <a:pt x="10540" y="307848"/>
                </a:lnTo>
                <a:lnTo>
                  <a:pt x="2666" y="352806"/>
                </a:lnTo>
                <a:lnTo>
                  <a:pt x="0" y="399414"/>
                </a:lnTo>
                <a:lnTo>
                  <a:pt x="2666" y="446024"/>
                </a:lnTo>
                <a:lnTo>
                  <a:pt x="10540" y="490982"/>
                </a:lnTo>
                <a:lnTo>
                  <a:pt x="23240" y="534162"/>
                </a:lnTo>
                <a:lnTo>
                  <a:pt x="40639" y="575056"/>
                </a:lnTo>
                <a:lnTo>
                  <a:pt x="62229" y="613537"/>
                </a:lnTo>
                <a:lnTo>
                  <a:pt x="87756" y="649224"/>
                </a:lnTo>
                <a:lnTo>
                  <a:pt x="116966" y="681863"/>
                </a:lnTo>
                <a:lnTo>
                  <a:pt x="149605" y="711073"/>
                </a:lnTo>
                <a:lnTo>
                  <a:pt x="185293" y="736600"/>
                </a:lnTo>
                <a:lnTo>
                  <a:pt x="223774" y="758189"/>
                </a:lnTo>
                <a:lnTo>
                  <a:pt x="264668" y="775588"/>
                </a:lnTo>
                <a:lnTo>
                  <a:pt x="307848" y="788288"/>
                </a:lnTo>
                <a:lnTo>
                  <a:pt x="352805" y="796163"/>
                </a:lnTo>
                <a:lnTo>
                  <a:pt x="399414" y="798829"/>
                </a:lnTo>
                <a:lnTo>
                  <a:pt x="446024" y="796163"/>
                </a:lnTo>
                <a:lnTo>
                  <a:pt x="490981" y="788288"/>
                </a:lnTo>
                <a:lnTo>
                  <a:pt x="534034" y="775588"/>
                </a:lnTo>
                <a:lnTo>
                  <a:pt x="574928" y="758189"/>
                </a:lnTo>
                <a:lnTo>
                  <a:pt x="613409" y="736600"/>
                </a:lnTo>
                <a:lnTo>
                  <a:pt x="649097" y="711073"/>
                </a:lnTo>
                <a:lnTo>
                  <a:pt x="681735" y="681863"/>
                </a:lnTo>
                <a:lnTo>
                  <a:pt x="710946" y="649224"/>
                </a:lnTo>
                <a:lnTo>
                  <a:pt x="736473" y="613537"/>
                </a:lnTo>
                <a:lnTo>
                  <a:pt x="758062" y="575056"/>
                </a:lnTo>
                <a:lnTo>
                  <a:pt x="775461" y="534162"/>
                </a:lnTo>
                <a:lnTo>
                  <a:pt x="788161" y="490982"/>
                </a:lnTo>
                <a:lnTo>
                  <a:pt x="796035" y="446024"/>
                </a:lnTo>
                <a:lnTo>
                  <a:pt x="798702" y="399414"/>
                </a:lnTo>
                <a:lnTo>
                  <a:pt x="796035" y="352806"/>
                </a:lnTo>
                <a:lnTo>
                  <a:pt x="788161" y="307848"/>
                </a:lnTo>
                <a:lnTo>
                  <a:pt x="775461" y="264668"/>
                </a:lnTo>
                <a:lnTo>
                  <a:pt x="758062" y="223774"/>
                </a:lnTo>
                <a:lnTo>
                  <a:pt x="736473" y="185293"/>
                </a:lnTo>
                <a:lnTo>
                  <a:pt x="710946" y="149606"/>
                </a:lnTo>
                <a:lnTo>
                  <a:pt x="681735" y="116966"/>
                </a:lnTo>
                <a:lnTo>
                  <a:pt x="649097" y="87757"/>
                </a:lnTo>
                <a:lnTo>
                  <a:pt x="613409" y="62229"/>
                </a:lnTo>
                <a:lnTo>
                  <a:pt x="574928" y="40639"/>
                </a:lnTo>
                <a:lnTo>
                  <a:pt x="534034" y="23240"/>
                </a:lnTo>
                <a:lnTo>
                  <a:pt x="490981" y="10540"/>
                </a:lnTo>
                <a:lnTo>
                  <a:pt x="446024" y="2666"/>
                </a:lnTo>
                <a:lnTo>
                  <a:pt x="399414" y="0"/>
                </a:lnTo>
                <a:close/>
              </a:path>
            </a:pathLst>
          </a:custGeom>
          <a:solidFill>
            <a:srgbClr val="E37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92518" y="1668221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03719" y="2788666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29">
                <a:moveTo>
                  <a:pt x="399414" y="0"/>
                </a:moveTo>
                <a:lnTo>
                  <a:pt x="352805" y="2667"/>
                </a:lnTo>
                <a:lnTo>
                  <a:pt x="307848" y="10541"/>
                </a:lnTo>
                <a:lnTo>
                  <a:pt x="264668" y="23241"/>
                </a:lnTo>
                <a:lnTo>
                  <a:pt x="223774" y="40639"/>
                </a:lnTo>
                <a:lnTo>
                  <a:pt x="185293" y="62230"/>
                </a:lnTo>
                <a:lnTo>
                  <a:pt x="149605" y="87757"/>
                </a:lnTo>
                <a:lnTo>
                  <a:pt x="116966" y="116967"/>
                </a:lnTo>
                <a:lnTo>
                  <a:pt x="87756" y="149606"/>
                </a:lnTo>
                <a:lnTo>
                  <a:pt x="62229" y="185293"/>
                </a:lnTo>
                <a:lnTo>
                  <a:pt x="40639" y="223774"/>
                </a:lnTo>
                <a:lnTo>
                  <a:pt x="23240" y="264668"/>
                </a:lnTo>
                <a:lnTo>
                  <a:pt x="10540" y="307848"/>
                </a:lnTo>
                <a:lnTo>
                  <a:pt x="2666" y="352806"/>
                </a:lnTo>
                <a:lnTo>
                  <a:pt x="0" y="399414"/>
                </a:lnTo>
                <a:lnTo>
                  <a:pt x="2666" y="446024"/>
                </a:lnTo>
                <a:lnTo>
                  <a:pt x="10540" y="490982"/>
                </a:lnTo>
                <a:lnTo>
                  <a:pt x="23240" y="534162"/>
                </a:lnTo>
                <a:lnTo>
                  <a:pt x="40639" y="575056"/>
                </a:lnTo>
                <a:lnTo>
                  <a:pt x="62229" y="613537"/>
                </a:lnTo>
                <a:lnTo>
                  <a:pt x="87756" y="649224"/>
                </a:lnTo>
                <a:lnTo>
                  <a:pt x="116966" y="681863"/>
                </a:lnTo>
                <a:lnTo>
                  <a:pt x="149605" y="711073"/>
                </a:lnTo>
                <a:lnTo>
                  <a:pt x="185293" y="736600"/>
                </a:lnTo>
                <a:lnTo>
                  <a:pt x="223774" y="758189"/>
                </a:lnTo>
                <a:lnTo>
                  <a:pt x="264668" y="775588"/>
                </a:lnTo>
                <a:lnTo>
                  <a:pt x="307848" y="788288"/>
                </a:lnTo>
                <a:lnTo>
                  <a:pt x="352805" y="796163"/>
                </a:lnTo>
                <a:lnTo>
                  <a:pt x="399414" y="798830"/>
                </a:lnTo>
                <a:lnTo>
                  <a:pt x="446024" y="796163"/>
                </a:lnTo>
                <a:lnTo>
                  <a:pt x="490981" y="788288"/>
                </a:lnTo>
                <a:lnTo>
                  <a:pt x="534034" y="775588"/>
                </a:lnTo>
                <a:lnTo>
                  <a:pt x="574928" y="758189"/>
                </a:lnTo>
                <a:lnTo>
                  <a:pt x="613409" y="736600"/>
                </a:lnTo>
                <a:lnTo>
                  <a:pt x="649097" y="711073"/>
                </a:lnTo>
                <a:lnTo>
                  <a:pt x="681735" y="681863"/>
                </a:lnTo>
                <a:lnTo>
                  <a:pt x="710946" y="649224"/>
                </a:lnTo>
                <a:lnTo>
                  <a:pt x="736473" y="613537"/>
                </a:lnTo>
                <a:lnTo>
                  <a:pt x="758062" y="575056"/>
                </a:lnTo>
                <a:lnTo>
                  <a:pt x="775461" y="534162"/>
                </a:lnTo>
                <a:lnTo>
                  <a:pt x="788161" y="490982"/>
                </a:lnTo>
                <a:lnTo>
                  <a:pt x="796035" y="446024"/>
                </a:lnTo>
                <a:lnTo>
                  <a:pt x="798702" y="399414"/>
                </a:lnTo>
                <a:lnTo>
                  <a:pt x="796035" y="352806"/>
                </a:lnTo>
                <a:lnTo>
                  <a:pt x="788161" y="307848"/>
                </a:lnTo>
                <a:lnTo>
                  <a:pt x="775461" y="264668"/>
                </a:lnTo>
                <a:lnTo>
                  <a:pt x="758062" y="223774"/>
                </a:lnTo>
                <a:lnTo>
                  <a:pt x="736473" y="185293"/>
                </a:lnTo>
                <a:lnTo>
                  <a:pt x="710946" y="149606"/>
                </a:lnTo>
                <a:lnTo>
                  <a:pt x="681735" y="116967"/>
                </a:lnTo>
                <a:lnTo>
                  <a:pt x="649097" y="87757"/>
                </a:lnTo>
                <a:lnTo>
                  <a:pt x="613409" y="62230"/>
                </a:lnTo>
                <a:lnTo>
                  <a:pt x="574928" y="40639"/>
                </a:lnTo>
                <a:lnTo>
                  <a:pt x="534034" y="23241"/>
                </a:lnTo>
                <a:lnTo>
                  <a:pt x="490981" y="10541"/>
                </a:lnTo>
                <a:lnTo>
                  <a:pt x="446024" y="2667"/>
                </a:lnTo>
                <a:lnTo>
                  <a:pt x="3994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92518" y="2944444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4857" y="1606041"/>
            <a:ext cx="2247900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Our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schools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approach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how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can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help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34857" y="2895346"/>
            <a:ext cx="1455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Final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thoughts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17166" y="3018282"/>
            <a:ext cx="2588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How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common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bullying?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7166" y="4228592"/>
            <a:ext cx="182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Spotting</a:t>
            </a: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signs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5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6EC0"/>
                </a:solidFill>
                <a:latin typeface="Arial"/>
                <a:cs typeface="Arial"/>
              </a:rPr>
              <a:t>Agenda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0" name="image1.jpg" descr="Image">
            <a:extLst>
              <a:ext uri="{FF2B5EF4-FFF2-40B4-BE49-F238E27FC236}">
                <a16:creationId xmlns:a16="http://schemas.microsoft.com/office/drawing/2014/main" id="{FADFDDF1-E7CA-EE0C-73F7-AC420BADEE6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295894" y="6071375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3083" y="2096007"/>
            <a:ext cx="5602605" cy="2243455"/>
            <a:chOff x="1793083" y="2096007"/>
            <a:chExt cx="5602605" cy="2243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3083" y="2168116"/>
              <a:ext cx="2046790" cy="20468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0608" y="2362834"/>
              <a:ext cx="1660017" cy="18037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3480" y="2096007"/>
              <a:ext cx="2188464" cy="2188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8304" y="2331338"/>
              <a:ext cx="1718691" cy="17186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6580" y="2100579"/>
              <a:ext cx="2238755" cy="22387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9250" y="2373756"/>
              <a:ext cx="1692275" cy="1692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816479" y="4335526"/>
            <a:ext cx="1480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Face</a:t>
            </a:r>
            <a:r>
              <a:rPr sz="20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to</a:t>
            </a:r>
            <a:r>
              <a:rPr sz="2000" b="1" spc="-1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EC0"/>
                </a:solidFill>
                <a:latin typeface="Arial"/>
                <a:cs typeface="Arial"/>
              </a:rPr>
              <a:t>face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1242" y="4358385"/>
            <a:ext cx="842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Call</a:t>
            </a:r>
            <a:r>
              <a:rPr sz="2000" b="1" spc="-1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6EC0"/>
                </a:solidFill>
                <a:latin typeface="Arial"/>
                <a:cs typeface="Arial"/>
              </a:rPr>
              <a:t>us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35544" y="1771269"/>
            <a:ext cx="2832100" cy="2667000"/>
            <a:chOff x="7535544" y="1771269"/>
            <a:chExt cx="2832100" cy="26670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4415" y="1771269"/>
              <a:ext cx="2212848" cy="21991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78697" y="1981073"/>
              <a:ext cx="1778888" cy="17788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16773" y="2173224"/>
              <a:ext cx="2264664" cy="22646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35544" y="2446147"/>
              <a:ext cx="1718945" cy="1718945"/>
            </a:xfrm>
            <a:custGeom>
              <a:avLst/>
              <a:gdLst/>
              <a:ahLst/>
              <a:cxnLst/>
              <a:rect l="l" t="t" r="r" b="b"/>
              <a:pathLst>
                <a:path w="1718945" h="1718945">
                  <a:moveTo>
                    <a:pt x="859408" y="0"/>
                  </a:moveTo>
                  <a:lnTo>
                    <a:pt x="810640" y="1397"/>
                  </a:lnTo>
                  <a:lnTo>
                    <a:pt x="762634" y="5333"/>
                  </a:lnTo>
                  <a:lnTo>
                    <a:pt x="715263" y="12064"/>
                  </a:lnTo>
                  <a:lnTo>
                    <a:pt x="668908" y="21208"/>
                  </a:lnTo>
                  <a:lnTo>
                    <a:pt x="623443" y="32765"/>
                  </a:lnTo>
                  <a:lnTo>
                    <a:pt x="578993" y="46736"/>
                  </a:lnTo>
                  <a:lnTo>
                    <a:pt x="535558" y="63118"/>
                  </a:lnTo>
                  <a:lnTo>
                    <a:pt x="493268" y="81661"/>
                  </a:lnTo>
                  <a:lnTo>
                    <a:pt x="452247" y="102362"/>
                  </a:lnTo>
                  <a:lnTo>
                    <a:pt x="412623" y="125094"/>
                  </a:lnTo>
                  <a:lnTo>
                    <a:pt x="374141" y="149987"/>
                  </a:lnTo>
                  <a:lnTo>
                    <a:pt x="337311" y="176783"/>
                  </a:lnTo>
                  <a:lnTo>
                    <a:pt x="301878" y="205358"/>
                  </a:lnTo>
                  <a:lnTo>
                    <a:pt x="267970" y="235838"/>
                  </a:lnTo>
                  <a:lnTo>
                    <a:pt x="235838" y="267969"/>
                  </a:lnTo>
                  <a:lnTo>
                    <a:pt x="205358" y="301878"/>
                  </a:lnTo>
                  <a:lnTo>
                    <a:pt x="176783" y="337312"/>
                  </a:lnTo>
                  <a:lnTo>
                    <a:pt x="149986" y="374141"/>
                  </a:lnTo>
                  <a:lnTo>
                    <a:pt x="125222" y="412495"/>
                  </a:lnTo>
                  <a:lnTo>
                    <a:pt x="102361" y="452247"/>
                  </a:lnTo>
                  <a:lnTo>
                    <a:pt x="81660" y="493267"/>
                  </a:lnTo>
                  <a:lnTo>
                    <a:pt x="63119" y="535558"/>
                  </a:lnTo>
                  <a:lnTo>
                    <a:pt x="46862" y="578992"/>
                  </a:lnTo>
                  <a:lnTo>
                    <a:pt x="32765" y="623442"/>
                  </a:lnTo>
                  <a:lnTo>
                    <a:pt x="21208" y="668908"/>
                  </a:lnTo>
                  <a:lnTo>
                    <a:pt x="12064" y="715263"/>
                  </a:lnTo>
                  <a:lnTo>
                    <a:pt x="5333" y="762635"/>
                  </a:lnTo>
                  <a:lnTo>
                    <a:pt x="1397" y="810640"/>
                  </a:lnTo>
                  <a:lnTo>
                    <a:pt x="0" y="859408"/>
                  </a:lnTo>
                  <a:lnTo>
                    <a:pt x="1397" y="908176"/>
                  </a:lnTo>
                  <a:lnTo>
                    <a:pt x="5333" y="956182"/>
                  </a:lnTo>
                  <a:lnTo>
                    <a:pt x="12064" y="1003426"/>
                  </a:lnTo>
                  <a:lnTo>
                    <a:pt x="21208" y="1049908"/>
                  </a:lnTo>
                  <a:lnTo>
                    <a:pt x="32765" y="1095375"/>
                  </a:lnTo>
                  <a:lnTo>
                    <a:pt x="46862" y="1139825"/>
                  </a:lnTo>
                  <a:lnTo>
                    <a:pt x="63119" y="1183258"/>
                  </a:lnTo>
                  <a:lnTo>
                    <a:pt x="81660" y="1225422"/>
                  </a:lnTo>
                  <a:lnTo>
                    <a:pt x="102361" y="1266444"/>
                  </a:lnTo>
                  <a:lnTo>
                    <a:pt x="125222" y="1306195"/>
                  </a:lnTo>
                  <a:lnTo>
                    <a:pt x="149986" y="1344548"/>
                  </a:lnTo>
                  <a:lnTo>
                    <a:pt x="176783" y="1381505"/>
                  </a:lnTo>
                  <a:lnTo>
                    <a:pt x="205358" y="1416939"/>
                  </a:lnTo>
                  <a:lnTo>
                    <a:pt x="235838" y="1450720"/>
                  </a:lnTo>
                  <a:lnTo>
                    <a:pt x="267970" y="1482978"/>
                  </a:lnTo>
                  <a:lnTo>
                    <a:pt x="301878" y="1513332"/>
                  </a:lnTo>
                  <a:lnTo>
                    <a:pt x="337311" y="1542033"/>
                  </a:lnTo>
                  <a:lnTo>
                    <a:pt x="374141" y="1568830"/>
                  </a:lnTo>
                  <a:lnTo>
                    <a:pt x="412623" y="1593595"/>
                  </a:lnTo>
                  <a:lnTo>
                    <a:pt x="452247" y="1616455"/>
                  </a:lnTo>
                  <a:lnTo>
                    <a:pt x="493268" y="1637157"/>
                  </a:lnTo>
                  <a:lnTo>
                    <a:pt x="535558" y="1655698"/>
                  </a:lnTo>
                  <a:lnTo>
                    <a:pt x="578993" y="1671954"/>
                  </a:lnTo>
                  <a:lnTo>
                    <a:pt x="623443" y="1686052"/>
                  </a:lnTo>
                  <a:lnTo>
                    <a:pt x="668908" y="1697608"/>
                  </a:lnTo>
                  <a:lnTo>
                    <a:pt x="715263" y="1706752"/>
                  </a:lnTo>
                  <a:lnTo>
                    <a:pt x="762634" y="1713357"/>
                  </a:lnTo>
                  <a:lnTo>
                    <a:pt x="810640" y="1717420"/>
                  </a:lnTo>
                  <a:lnTo>
                    <a:pt x="859408" y="1718817"/>
                  </a:lnTo>
                  <a:lnTo>
                    <a:pt x="908176" y="1717420"/>
                  </a:lnTo>
                  <a:lnTo>
                    <a:pt x="956182" y="1713357"/>
                  </a:lnTo>
                  <a:lnTo>
                    <a:pt x="1003426" y="1706752"/>
                  </a:lnTo>
                  <a:lnTo>
                    <a:pt x="1049908" y="1697608"/>
                  </a:lnTo>
                  <a:lnTo>
                    <a:pt x="1095375" y="1686052"/>
                  </a:lnTo>
                  <a:lnTo>
                    <a:pt x="1139825" y="1671954"/>
                  </a:lnTo>
                  <a:lnTo>
                    <a:pt x="1183258" y="1655698"/>
                  </a:lnTo>
                  <a:lnTo>
                    <a:pt x="1225550" y="1637157"/>
                  </a:lnTo>
                  <a:lnTo>
                    <a:pt x="1266571" y="1616455"/>
                  </a:lnTo>
                  <a:lnTo>
                    <a:pt x="1306195" y="1593595"/>
                  </a:lnTo>
                  <a:lnTo>
                    <a:pt x="1344676" y="1568830"/>
                  </a:lnTo>
                  <a:lnTo>
                    <a:pt x="1381505" y="1542033"/>
                  </a:lnTo>
                  <a:lnTo>
                    <a:pt x="1416938" y="1513332"/>
                  </a:lnTo>
                  <a:lnTo>
                    <a:pt x="1450848" y="1482978"/>
                  </a:lnTo>
                  <a:lnTo>
                    <a:pt x="1482978" y="1450720"/>
                  </a:lnTo>
                  <a:lnTo>
                    <a:pt x="1513458" y="1416939"/>
                  </a:lnTo>
                  <a:lnTo>
                    <a:pt x="1542033" y="1381505"/>
                  </a:lnTo>
                  <a:lnTo>
                    <a:pt x="1568830" y="1344548"/>
                  </a:lnTo>
                  <a:lnTo>
                    <a:pt x="1593596" y="1306195"/>
                  </a:lnTo>
                  <a:lnTo>
                    <a:pt x="1616455" y="1266444"/>
                  </a:lnTo>
                  <a:lnTo>
                    <a:pt x="1637156" y="1225422"/>
                  </a:lnTo>
                  <a:lnTo>
                    <a:pt x="1655699" y="1183258"/>
                  </a:lnTo>
                  <a:lnTo>
                    <a:pt x="1671954" y="1139825"/>
                  </a:lnTo>
                  <a:lnTo>
                    <a:pt x="1686052" y="1095375"/>
                  </a:lnTo>
                  <a:lnTo>
                    <a:pt x="1697608" y="1049908"/>
                  </a:lnTo>
                  <a:lnTo>
                    <a:pt x="1706752" y="1003426"/>
                  </a:lnTo>
                  <a:lnTo>
                    <a:pt x="1713483" y="956182"/>
                  </a:lnTo>
                  <a:lnTo>
                    <a:pt x="1717421" y="908176"/>
                  </a:lnTo>
                  <a:lnTo>
                    <a:pt x="1718818" y="859408"/>
                  </a:lnTo>
                  <a:lnTo>
                    <a:pt x="1717421" y="810640"/>
                  </a:lnTo>
                  <a:lnTo>
                    <a:pt x="1713483" y="762635"/>
                  </a:lnTo>
                  <a:lnTo>
                    <a:pt x="1706752" y="715263"/>
                  </a:lnTo>
                  <a:lnTo>
                    <a:pt x="1697608" y="668908"/>
                  </a:lnTo>
                  <a:lnTo>
                    <a:pt x="1686052" y="623442"/>
                  </a:lnTo>
                  <a:lnTo>
                    <a:pt x="1671954" y="578992"/>
                  </a:lnTo>
                  <a:lnTo>
                    <a:pt x="1655699" y="535558"/>
                  </a:lnTo>
                  <a:lnTo>
                    <a:pt x="1637156" y="493267"/>
                  </a:lnTo>
                  <a:lnTo>
                    <a:pt x="1616455" y="452247"/>
                  </a:lnTo>
                  <a:lnTo>
                    <a:pt x="1593596" y="412495"/>
                  </a:lnTo>
                  <a:lnTo>
                    <a:pt x="1568830" y="374141"/>
                  </a:lnTo>
                  <a:lnTo>
                    <a:pt x="1542033" y="337312"/>
                  </a:lnTo>
                  <a:lnTo>
                    <a:pt x="1513458" y="301878"/>
                  </a:lnTo>
                  <a:lnTo>
                    <a:pt x="1482978" y="267969"/>
                  </a:lnTo>
                  <a:lnTo>
                    <a:pt x="1450848" y="235838"/>
                  </a:lnTo>
                  <a:lnTo>
                    <a:pt x="1416938" y="205358"/>
                  </a:lnTo>
                  <a:lnTo>
                    <a:pt x="1381505" y="176783"/>
                  </a:lnTo>
                  <a:lnTo>
                    <a:pt x="1344676" y="149987"/>
                  </a:lnTo>
                  <a:lnTo>
                    <a:pt x="1306195" y="125094"/>
                  </a:lnTo>
                  <a:lnTo>
                    <a:pt x="1266571" y="102362"/>
                  </a:lnTo>
                  <a:lnTo>
                    <a:pt x="1225550" y="81661"/>
                  </a:lnTo>
                  <a:lnTo>
                    <a:pt x="1183258" y="63118"/>
                  </a:lnTo>
                  <a:lnTo>
                    <a:pt x="1139825" y="46736"/>
                  </a:lnTo>
                  <a:lnTo>
                    <a:pt x="1095375" y="32765"/>
                  </a:lnTo>
                  <a:lnTo>
                    <a:pt x="1049908" y="21208"/>
                  </a:lnTo>
                  <a:lnTo>
                    <a:pt x="1003426" y="12064"/>
                  </a:lnTo>
                  <a:lnTo>
                    <a:pt x="956182" y="5333"/>
                  </a:lnTo>
                  <a:lnTo>
                    <a:pt x="908176" y="1397"/>
                  </a:lnTo>
                  <a:lnTo>
                    <a:pt x="859408" y="0"/>
                  </a:lnTo>
                  <a:close/>
                </a:path>
              </a:pathLst>
            </a:custGeom>
            <a:solidFill>
              <a:srgbClr val="FFC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73111" y="2959353"/>
              <a:ext cx="1057910" cy="755650"/>
            </a:xfrm>
            <a:custGeom>
              <a:avLst/>
              <a:gdLst/>
              <a:ahLst/>
              <a:cxnLst/>
              <a:rect l="l" t="t" r="r" b="b"/>
              <a:pathLst>
                <a:path w="1057909" h="755650">
                  <a:moveTo>
                    <a:pt x="1057402" y="0"/>
                  </a:moveTo>
                  <a:lnTo>
                    <a:pt x="1012698" y="0"/>
                  </a:lnTo>
                  <a:lnTo>
                    <a:pt x="528701" y="445643"/>
                  </a:lnTo>
                  <a:lnTo>
                    <a:pt x="44704" y="0"/>
                  </a:lnTo>
                  <a:lnTo>
                    <a:pt x="0" y="0"/>
                  </a:lnTo>
                  <a:lnTo>
                    <a:pt x="0" y="755142"/>
                  </a:lnTo>
                  <a:lnTo>
                    <a:pt x="1057402" y="755142"/>
                  </a:lnTo>
                  <a:lnTo>
                    <a:pt x="1057402" y="445643"/>
                  </a:lnTo>
                  <a:lnTo>
                    <a:pt x="1057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73110" y="2959354"/>
              <a:ext cx="1057910" cy="755650"/>
            </a:xfrm>
            <a:custGeom>
              <a:avLst/>
              <a:gdLst/>
              <a:ahLst/>
              <a:cxnLst/>
              <a:rect l="l" t="t" r="r" b="b"/>
              <a:pathLst>
                <a:path w="1057909" h="755650">
                  <a:moveTo>
                    <a:pt x="0" y="0"/>
                  </a:moveTo>
                  <a:lnTo>
                    <a:pt x="44704" y="0"/>
                  </a:lnTo>
                  <a:lnTo>
                    <a:pt x="528701" y="445643"/>
                  </a:lnTo>
                  <a:lnTo>
                    <a:pt x="1012698" y="0"/>
                  </a:lnTo>
                  <a:lnTo>
                    <a:pt x="1057402" y="0"/>
                  </a:lnTo>
                  <a:lnTo>
                    <a:pt x="1057402" y="755142"/>
                  </a:lnTo>
                  <a:lnTo>
                    <a:pt x="0" y="755142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97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4799" y="2958211"/>
              <a:ext cx="958215" cy="441325"/>
            </a:xfrm>
            <a:custGeom>
              <a:avLst/>
              <a:gdLst/>
              <a:ahLst/>
              <a:cxnLst/>
              <a:rect l="l" t="t" r="r" b="b"/>
              <a:pathLst>
                <a:path w="958215" h="441325">
                  <a:moveTo>
                    <a:pt x="957833" y="0"/>
                  </a:moveTo>
                  <a:lnTo>
                    <a:pt x="0" y="0"/>
                  </a:lnTo>
                  <a:lnTo>
                    <a:pt x="477647" y="440943"/>
                  </a:lnTo>
                  <a:lnTo>
                    <a:pt x="957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4799" y="2958211"/>
              <a:ext cx="958215" cy="441325"/>
            </a:xfrm>
            <a:custGeom>
              <a:avLst/>
              <a:gdLst/>
              <a:ahLst/>
              <a:cxnLst/>
              <a:rect l="l" t="t" r="r" b="b"/>
              <a:pathLst>
                <a:path w="958215" h="441325">
                  <a:moveTo>
                    <a:pt x="0" y="0"/>
                  </a:moveTo>
                  <a:lnTo>
                    <a:pt x="477647" y="440943"/>
                  </a:lnTo>
                  <a:lnTo>
                    <a:pt x="957833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097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959343" y="4360545"/>
            <a:ext cx="1475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6EC0"/>
                </a:solidFill>
                <a:latin typeface="Arial"/>
                <a:cs typeface="Arial"/>
              </a:rPr>
              <a:t>Email/Letter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604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95"/>
              </a:spcBef>
            </a:pPr>
            <a:r>
              <a:rPr dirty="0"/>
              <a:t>Always</a:t>
            </a:r>
            <a:r>
              <a:rPr spc="-105" dirty="0"/>
              <a:t> </a:t>
            </a:r>
            <a:r>
              <a:rPr dirty="0"/>
              <a:t>report</a:t>
            </a:r>
            <a:r>
              <a:rPr spc="-100" dirty="0"/>
              <a:t> </a:t>
            </a:r>
            <a:r>
              <a:rPr dirty="0"/>
              <a:t>bullying</a:t>
            </a:r>
            <a:r>
              <a:rPr spc="-12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school</a:t>
            </a: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4" name="image1.jpg" descr="Image">
            <a:extLst>
              <a:ext uri="{FF2B5EF4-FFF2-40B4-BE49-F238E27FC236}">
                <a16:creationId xmlns:a16="http://schemas.microsoft.com/office/drawing/2014/main" id="{971835B2-6382-F4D2-9141-6CC069441879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10972800" y="5894175"/>
            <a:ext cx="670560" cy="81142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148" y="6375879"/>
            <a:ext cx="891023" cy="3538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20582"/>
            <a:ext cx="3013837" cy="6374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1276" y="6442803"/>
            <a:ext cx="2081886" cy="2053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2192000" cy="6221095"/>
            <a:chOff x="0" y="0"/>
            <a:chExt cx="12192000" cy="622109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2000" cy="62205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85800"/>
              <a:ext cx="5761990" cy="1422400"/>
            </a:xfrm>
            <a:custGeom>
              <a:avLst/>
              <a:gdLst/>
              <a:ahLst/>
              <a:cxnLst/>
              <a:rect l="l" t="t" r="r" b="b"/>
              <a:pathLst>
                <a:path w="5761990" h="1422400">
                  <a:moveTo>
                    <a:pt x="5761609" y="0"/>
                  </a:moveTo>
                  <a:lnTo>
                    <a:pt x="0" y="0"/>
                  </a:lnTo>
                  <a:lnTo>
                    <a:pt x="0" y="1422400"/>
                  </a:lnTo>
                  <a:lnTo>
                    <a:pt x="5761609" y="1422400"/>
                  </a:lnTo>
                  <a:lnTo>
                    <a:pt x="5761609" y="0"/>
                  </a:lnTo>
                  <a:close/>
                </a:path>
              </a:pathLst>
            </a:custGeom>
            <a:solidFill>
              <a:srgbClr val="000000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2932" y="1086103"/>
            <a:ext cx="40436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FINAL</a:t>
            </a:r>
            <a:r>
              <a:rPr sz="3600" spc="-22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THOUGHTS</a:t>
            </a:r>
            <a:endParaRPr sz="3600"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12" name="image1.jpg" descr="Image">
            <a:extLst>
              <a:ext uri="{FF2B5EF4-FFF2-40B4-BE49-F238E27FC236}">
                <a16:creationId xmlns:a16="http://schemas.microsoft.com/office/drawing/2014/main" id="{690E481D-7C43-CE80-1AF9-0211055A546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628878" y="6098328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B867D-9983-A67D-3F76-4786676A8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26017"/>
            <a:ext cx="9585962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148" y="6375879"/>
            <a:ext cx="891023" cy="3538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20582"/>
            <a:ext cx="3013837" cy="6374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1276" y="6442803"/>
            <a:ext cx="2081886" cy="2053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03732" y="1793748"/>
            <a:ext cx="10250805" cy="2677795"/>
            <a:chOff x="903732" y="1793748"/>
            <a:chExt cx="10250805" cy="2677795"/>
          </a:xfrm>
        </p:grpSpPr>
        <p:sp>
          <p:nvSpPr>
            <p:cNvPr id="6" name="object 6"/>
            <p:cNvSpPr/>
            <p:nvPr/>
          </p:nvSpPr>
          <p:spPr>
            <a:xfrm>
              <a:off x="1862328" y="3131693"/>
              <a:ext cx="8275320" cy="0"/>
            </a:xfrm>
            <a:custGeom>
              <a:avLst/>
              <a:gdLst/>
              <a:ahLst/>
              <a:cxnLst/>
              <a:rect l="l" t="t" r="r" b="b"/>
              <a:pathLst>
                <a:path w="8275320">
                  <a:moveTo>
                    <a:pt x="0" y="0"/>
                  </a:moveTo>
                  <a:lnTo>
                    <a:pt x="8274939" y="0"/>
                  </a:lnTo>
                </a:path>
              </a:pathLst>
            </a:custGeom>
            <a:ln w="38100">
              <a:solidFill>
                <a:srgbClr val="097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8332" y="1793748"/>
              <a:ext cx="2648712" cy="2648712"/>
            </a:xfrm>
            <a:prstGeom prst="rect">
              <a:avLst/>
            </a:prstGeom>
          </p:spPr>
        </p:pic>
        <p:sp>
          <p:nvSpPr>
            <p:cNvPr id="8" name="object 8">
              <a:hlinkClick r:id="rId6"/>
            </p:cNvPr>
            <p:cNvSpPr/>
            <p:nvPr/>
          </p:nvSpPr>
          <p:spPr>
            <a:xfrm>
              <a:off x="3694811" y="2070100"/>
              <a:ext cx="2095500" cy="2095500"/>
            </a:xfrm>
            <a:custGeom>
              <a:avLst/>
              <a:gdLst/>
              <a:ahLst/>
              <a:cxnLst/>
              <a:rect l="l" t="t" r="r" b="b"/>
              <a:pathLst>
                <a:path w="2095500" h="2095500">
                  <a:moveTo>
                    <a:pt x="1047750" y="0"/>
                  </a:moveTo>
                  <a:lnTo>
                    <a:pt x="999743" y="1015"/>
                  </a:lnTo>
                  <a:lnTo>
                    <a:pt x="952373" y="4317"/>
                  </a:lnTo>
                  <a:lnTo>
                    <a:pt x="905637" y="9525"/>
                  </a:lnTo>
                  <a:lnTo>
                    <a:pt x="859409" y="16890"/>
                  </a:lnTo>
                  <a:lnTo>
                    <a:pt x="813942" y="26162"/>
                  </a:lnTo>
                  <a:lnTo>
                    <a:pt x="769238" y="37464"/>
                  </a:lnTo>
                  <a:lnTo>
                    <a:pt x="725297" y="50546"/>
                  </a:lnTo>
                  <a:lnTo>
                    <a:pt x="682116" y="65532"/>
                  </a:lnTo>
                  <a:lnTo>
                    <a:pt x="639952" y="82296"/>
                  </a:lnTo>
                  <a:lnTo>
                    <a:pt x="598677" y="100837"/>
                  </a:lnTo>
                  <a:lnTo>
                    <a:pt x="558291" y="121158"/>
                  </a:lnTo>
                  <a:lnTo>
                    <a:pt x="518922" y="143001"/>
                  </a:lnTo>
                  <a:lnTo>
                    <a:pt x="480694" y="166497"/>
                  </a:lnTo>
                  <a:lnTo>
                    <a:pt x="443484" y="191642"/>
                  </a:lnTo>
                  <a:lnTo>
                    <a:pt x="407542" y="218312"/>
                  </a:lnTo>
                  <a:lnTo>
                    <a:pt x="372744" y="246379"/>
                  </a:lnTo>
                  <a:lnTo>
                    <a:pt x="339216" y="275971"/>
                  </a:lnTo>
                  <a:lnTo>
                    <a:pt x="306831" y="306832"/>
                  </a:lnTo>
                  <a:lnTo>
                    <a:pt x="275971" y="339089"/>
                  </a:lnTo>
                  <a:lnTo>
                    <a:pt x="246379" y="372617"/>
                  </a:lnTo>
                  <a:lnTo>
                    <a:pt x="218312" y="407415"/>
                  </a:lnTo>
                  <a:lnTo>
                    <a:pt x="191642" y="443484"/>
                  </a:lnTo>
                  <a:lnTo>
                    <a:pt x="166624" y="480567"/>
                  </a:lnTo>
                  <a:lnTo>
                    <a:pt x="143001" y="518922"/>
                  </a:lnTo>
                  <a:lnTo>
                    <a:pt x="121158" y="558164"/>
                  </a:lnTo>
                  <a:lnTo>
                    <a:pt x="100837" y="598551"/>
                  </a:lnTo>
                  <a:lnTo>
                    <a:pt x="82296" y="639826"/>
                  </a:lnTo>
                  <a:lnTo>
                    <a:pt x="65531" y="682116"/>
                  </a:lnTo>
                  <a:lnTo>
                    <a:pt x="50546" y="725297"/>
                  </a:lnTo>
                  <a:lnTo>
                    <a:pt x="37464" y="769238"/>
                  </a:lnTo>
                  <a:lnTo>
                    <a:pt x="26162" y="813942"/>
                  </a:lnTo>
                  <a:lnTo>
                    <a:pt x="16890" y="859409"/>
                  </a:lnTo>
                  <a:lnTo>
                    <a:pt x="9525" y="905510"/>
                  </a:lnTo>
                  <a:lnTo>
                    <a:pt x="4317" y="952373"/>
                  </a:lnTo>
                  <a:lnTo>
                    <a:pt x="1015" y="999744"/>
                  </a:lnTo>
                  <a:lnTo>
                    <a:pt x="0" y="1047750"/>
                  </a:lnTo>
                  <a:lnTo>
                    <a:pt x="1015" y="1095755"/>
                  </a:lnTo>
                  <a:lnTo>
                    <a:pt x="4317" y="1143127"/>
                  </a:lnTo>
                  <a:lnTo>
                    <a:pt x="9525" y="1189863"/>
                  </a:lnTo>
                  <a:lnTo>
                    <a:pt x="16890" y="1236090"/>
                  </a:lnTo>
                  <a:lnTo>
                    <a:pt x="26162" y="1281557"/>
                  </a:lnTo>
                  <a:lnTo>
                    <a:pt x="37464" y="1326261"/>
                  </a:lnTo>
                  <a:lnTo>
                    <a:pt x="50546" y="1370202"/>
                  </a:lnTo>
                  <a:lnTo>
                    <a:pt x="65531" y="1413383"/>
                  </a:lnTo>
                  <a:lnTo>
                    <a:pt x="82296" y="1455547"/>
                  </a:lnTo>
                  <a:lnTo>
                    <a:pt x="100837" y="1496822"/>
                  </a:lnTo>
                  <a:lnTo>
                    <a:pt x="121158" y="1537208"/>
                  </a:lnTo>
                  <a:lnTo>
                    <a:pt x="143001" y="1576577"/>
                  </a:lnTo>
                  <a:lnTo>
                    <a:pt x="166624" y="1614805"/>
                  </a:lnTo>
                  <a:lnTo>
                    <a:pt x="191642" y="1652016"/>
                  </a:lnTo>
                  <a:lnTo>
                    <a:pt x="218312" y="1687957"/>
                  </a:lnTo>
                  <a:lnTo>
                    <a:pt x="246379" y="1722755"/>
                  </a:lnTo>
                  <a:lnTo>
                    <a:pt x="275971" y="1756283"/>
                  </a:lnTo>
                  <a:lnTo>
                    <a:pt x="306831" y="1788541"/>
                  </a:lnTo>
                  <a:lnTo>
                    <a:pt x="339216" y="1819529"/>
                  </a:lnTo>
                  <a:lnTo>
                    <a:pt x="372744" y="1849120"/>
                  </a:lnTo>
                  <a:lnTo>
                    <a:pt x="407542" y="1877187"/>
                  </a:lnTo>
                  <a:lnTo>
                    <a:pt x="443484" y="1903857"/>
                  </a:lnTo>
                  <a:lnTo>
                    <a:pt x="480694" y="1928876"/>
                  </a:lnTo>
                  <a:lnTo>
                    <a:pt x="518922" y="1952498"/>
                  </a:lnTo>
                  <a:lnTo>
                    <a:pt x="558291" y="1974342"/>
                  </a:lnTo>
                  <a:lnTo>
                    <a:pt x="598677" y="1994662"/>
                  </a:lnTo>
                  <a:lnTo>
                    <a:pt x="639952" y="2013204"/>
                  </a:lnTo>
                  <a:lnTo>
                    <a:pt x="682116" y="2029968"/>
                  </a:lnTo>
                  <a:lnTo>
                    <a:pt x="725297" y="2044954"/>
                  </a:lnTo>
                  <a:lnTo>
                    <a:pt x="769238" y="2058035"/>
                  </a:lnTo>
                  <a:lnTo>
                    <a:pt x="813942" y="2069338"/>
                  </a:lnTo>
                  <a:lnTo>
                    <a:pt x="859409" y="2078608"/>
                  </a:lnTo>
                  <a:lnTo>
                    <a:pt x="905637" y="2085975"/>
                  </a:lnTo>
                  <a:lnTo>
                    <a:pt x="952373" y="2091182"/>
                  </a:lnTo>
                  <a:lnTo>
                    <a:pt x="999743" y="2094483"/>
                  </a:lnTo>
                  <a:lnTo>
                    <a:pt x="1047750" y="2095500"/>
                  </a:lnTo>
                  <a:lnTo>
                    <a:pt x="1095755" y="2094483"/>
                  </a:lnTo>
                  <a:lnTo>
                    <a:pt x="1143127" y="2091182"/>
                  </a:lnTo>
                  <a:lnTo>
                    <a:pt x="1189989" y="2085975"/>
                  </a:lnTo>
                  <a:lnTo>
                    <a:pt x="1236090" y="2078608"/>
                  </a:lnTo>
                  <a:lnTo>
                    <a:pt x="1281556" y="2069338"/>
                  </a:lnTo>
                  <a:lnTo>
                    <a:pt x="1326261" y="2058035"/>
                  </a:lnTo>
                  <a:lnTo>
                    <a:pt x="1370202" y="2044954"/>
                  </a:lnTo>
                  <a:lnTo>
                    <a:pt x="1413383" y="2029968"/>
                  </a:lnTo>
                  <a:lnTo>
                    <a:pt x="1455674" y="2013204"/>
                  </a:lnTo>
                  <a:lnTo>
                    <a:pt x="1496949" y="1994662"/>
                  </a:lnTo>
                  <a:lnTo>
                    <a:pt x="1537335" y="1974342"/>
                  </a:lnTo>
                  <a:lnTo>
                    <a:pt x="1576577" y="1952498"/>
                  </a:lnTo>
                  <a:lnTo>
                    <a:pt x="1614931" y="1928876"/>
                  </a:lnTo>
                  <a:lnTo>
                    <a:pt x="1652015" y="1903857"/>
                  </a:lnTo>
                  <a:lnTo>
                    <a:pt x="1688084" y="1877187"/>
                  </a:lnTo>
                  <a:lnTo>
                    <a:pt x="1722881" y="1849120"/>
                  </a:lnTo>
                  <a:lnTo>
                    <a:pt x="1756410" y="1819529"/>
                  </a:lnTo>
                  <a:lnTo>
                    <a:pt x="1788667" y="1788541"/>
                  </a:lnTo>
                  <a:lnTo>
                    <a:pt x="1819528" y="1756283"/>
                  </a:lnTo>
                  <a:lnTo>
                    <a:pt x="1849119" y="1722755"/>
                  </a:lnTo>
                  <a:lnTo>
                    <a:pt x="1877187" y="1687957"/>
                  </a:lnTo>
                  <a:lnTo>
                    <a:pt x="1903856" y="1652016"/>
                  </a:lnTo>
                  <a:lnTo>
                    <a:pt x="1928876" y="1614805"/>
                  </a:lnTo>
                  <a:lnTo>
                    <a:pt x="1952498" y="1576577"/>
                  </a:lnTo>
                  <a:lnTo>
                    <a:pt x="1974341" y="1537208"/>
                  </a:lnTo>
                  <a:lnTo>
                    <a:pt x="1994662" y="1496822"/>
                  </a:lnTo>
                  <a:lnTo>
                    <a:pt x="2013203" y="1455547"/>
                  </a:lnTo>
                  <a:lnTo>
                    <a:pt x="2029967" y="1413383"/>
                  </a:lnTo>
                  <a:lnTo>
                    <a:pt x="2044953" y="1370202"/>
                  </a:lnTo>
                  <a:lnTo>
                    <a:pt x="2058035" y="1326261"/>
                  </a:lnTo>
                  <a:lnTo>
                    <a:pt x="2069338" y="1281557"/>
                  </a:lnTo>
                  <a:lnTo>
                    <a:pt x="2078609" y="1236090"/>
                  </a:lnTo>
                  <a:lnTo>
                    <a:pt x="2085975" y="1189863"/>
                  </a:lnTo>
                  <a:lnTo>
                    <a:pt x="2091181" y="1143127"/>
                  </a:lnTo>
                  <a:lnTo>
                    <a:pt x="2094484" y="1095755"/>
                  </a:lnTo>
                  <a:lnTo>
                    <a:pt x="2095500" y="1047750"/>
                  </a:lnTo>
                  <a:lnTo>
                    <a:pt x="2094484" y="999744"/>
                  </a:lnTo>
                  <a:lnTo>
                    <a:pt x="2091181" y="952373"/>
                  </a:lnTo>
                  <a:lnTo>
                    <a:pt x="2085975" y="905510"/>
                  </a:lnTo>
                  <a:lnTo>
                    <a:pt x="2078609" y="859409"/>
                  </a:lnTo>
                  <a:lnTo>
                    <a:pt x="2069338" y="813942"/>
                  </a:lnTo>
                  <a:lnTo>
                    <a:pt x="2058035" y="769238"/>
                  </a:lnTo>
                  <a:lnTo>
                    <a:pt x="2044953" y="725297"/>
                  </a:lnTo>
                  <a:lnTo>
                    <a:pt x="2029967" y="682116"/>
                  </a:lnTo>
                  <a:lnTo>
                    <a:pt x="2013203" y="639826"/>
                  </a:lnTo>
                  <a:lnTo>
                    <a:pt x="1994662" y="598551"/>
                  </a:lnTo>
                  <a:lnTo>
                    <a:pt x="1974341" y="558164"/>
                  </a:lnTo>
                  <a:lnTo>
                    <a:pt x="1952498" y="518922"/>
                  </a:lnTo>
                  <a:lnTo>
                    <a:pt x="1928876" y="480567"/>
                  </a:lnTo>
                  <a:lnTo>
                    <a:pt x="1903856" y="443484"/>
                  </a:lnTo>
                  <a:lnTo>
                    <a:pt x="1877187" y="407415"/>
                  </a:lnTo>
                  <a:lnTo>
                    <a:pt x="1849119" y="372617"/>
                  </a:lnTo>
                  <a:lnTo>
                    <a:pt x="1819528" y="339089"/>
                  </a:lnTo>
                  <a:lnTo>
                    <a:pt x="1788667" y="306832"/>
                  </a:lnTo>
                  <a:lnTo>
                    <a:pt x="1756410" y="275971"/>
                  </a:lnTo>
                  <a:lnTo>
                    <a:pt x="1722881" y="246379"/>
                  </a:lnTo>
                  <a:lnTo>
                    <a:pt x="1688084" y="218312"/>
                  </a:lnTo>
                  <a:lnTo>
                    <a:pt x="1652015" y="191642"/>
                  </a:lnTo>
                  <a:lnTo>
                    <a:pt x="1614931" y="166497"/>
                  </a:lnTo>
                  <a:lnTo>
                    <a:pt x="1576577" y="143001"/>
                  </a:lnTo>
                  <a:lnTo>
                    <a:pt x="1537335" y="121158"/>
                  </a:lnTo>
                  <a:lnTo>
                    <a:pt x="1496949" y="100837"/>
                  </a:lnTo>
                  <a:lnTo>
                    <a:pt x="1455674" y="82296"/>
                  </a:lnTo>
                  <a:lnTo>
                    <a:pt x="1413383" y="65532"/>
                  </a:lnTo>
                  <a:lnTo>
                    <a:pt x="1370202" y="50546"/>
                  </a:lnTo>
                  <a:lnTo>
                    <a:pt x="1326261" y="37464"/>
                  </a:lnTo>
                  <a:lnTo>
                    <a:pt x="1281556" y="26162"/>
                  </a:lnTo>
                  <a:lnTo>
                    <a:pt x="1236090" y="16890"/>
                  </a:lnTo>
                  <a:lnTo>
                    <a:pt x="1189989" y="9525"/>
                  </a:lnTo>
                  <a:lnTo>
                    <a:pt x="1143127" y="4317"/>
                  </a:lnTo>
                  <a:lnTo>
                    <a:pt x="1095755" y="101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4770" y="3139821"/>
              <a:ext cx="1792731" cy="309245"/>
            </a:xfrm>
            <a:prstGeom prst="rect">
              <a:avLst/>
            </a:prstGeom>
          </p:spPr>
        </p:pic>
        <p:pic>
          <p:nvPicPr>
            <p:cNvPr id="10" name="object 10">
              <a:hlinkClick r:id="rId6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6291" y="2695867"/>
              <a:ext cx="1272793" cy="3776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0364" y="1793748"/>
              <a:ext cx="2650236" cy="26487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37859" y="2070100"/>
              <a:ext cx="2095500" cy="2095500"/>
            </a:xfrm>
            <a:custGeom>
              <a:avLst/>
              <a:gdLst/>
              <a:ahLst/>
              <a:cxnLst/>
              <a:rect l="l" t="t" r="r" b="b"/>
              <a:pathLst>
                <a:path w="2095500" h="2095500">
                  <a:moveTo>
                    <a:pt x="1047749" y="0"/>
                  </a:moveTo>
                  <a:lnTo>
                    <a:pt x="999743" y="1015"/>
                  </a:lnTo>
                  <a:lnTo>
                    <a:pt x="952372" y="4317"/>
                  </a:lnTo>
                  <a:lnTo>
                    <a:pt x="905637" y="9525"/>
                  </a:lnTo>
                  <a:lnTo>
                    <a:pt x="859409" y="16890"/>
                  </a:lnTo>
                  <a:lnTo>
                    <a:pt x="813942" y="26162"/>
                  </a:lnTo>
                  <a:lnTo>
                    <a:pt x="769238" y="37464"/>
                  </a:lnTo>
                  <a:lnTo>
                    <a:pt x="725296" y="50546"/>
                  </a:lnTo>
                  <a:lnTo>
                    <a:pt x="682116" y="65532"/>
                  </a:lnTo>
                  <a:lnTo>
                    <a:pt x="639952" y="82296"/>
                  </a:lnTo>
                  <a:lnTo>
                    <a:pt x="598677" y="100837"/>
                  </a:lnTo>
                  <a:lnTo>
                    <a:pt x="558291" y="121158"/>
                  </a:lnTo>
                  <a:lnTo>
                    <a:pt x="518921" y="143001"/>
                  </a:lnTo>
                  <a:lnTo>
                    <a:pt x="480694" y="166497"/>
                  </a:lnTo>
                  <a:lnTo>
                    <a:pt x="443484" y="191642"/>
                  </a:lnTo>
                  <a:lnTo>
                    <a:pt x="407542" y="218312"/>
                  </a:lnTo>
                  <a:lnTo>
                    <a:pt x="372744" y="246379"/>
                  </a:lnTo>
                  <a:lnTo>
                    <a:pt x="339216" y="275971"/>
                  </a:lnTo>
                  <a:lnTo>
                    <a:pt x="306832" y="306832"/>
                  </a:lnTo>
                  <a:lnTo>
                    <a:pt x="275970" y="339089"/>
                  </a:lnTo>
                  <a:lnTo>
                    <a:pt x="246379" y="372617"/>
                  </a:lnTo>
                  <a:lnTo>
                    <a:pt x="218312" y="407415"/>
                  </a:lnTo>
                  <a:lnTo>
                    <a:pt x="191642" y="443484"/>
                  </a:lnTo>
                  <a:lnTo>
                    <a:pt x="166624" y="480567"/>
                  </a:lnTo>
                  <a:lnTo>
                    <a:pt x="143001" y="518922"/>
                  </a:lnTo>
                  <a:lnTo>
                    <a:pt x="121157" y="558164"/>
                  </a:lnTo>
                  <a:lnTo>
                    <a:pt x="100837" y="598551"/>
                  </a:lnTo>
                  <a:lnTo>
                    <a:pt x="82295" y="639826"/>
                  </a:lnTo>
                  <a:lnTo>
                    <a:pt x="65531" y="682116"/>
                  </a:lnTo>
                  <a:lnTo>
                    <a:pt x="50545" y="725297"/>
                  </a:lnTo>
                  <a:lnTo>
                    <a:pt x="37464" y="769238"/>
                  </a:lnTo>
                  <a:lnTo>
                    <a:pt x="26162" y="813942"/>
                  </a:lnTo>
                  <a:lnTo>
                    <a:pt x="16890" y="859409"/>
                  </a:lnTo>
                  <a:lnTo>
                    <a:pt x="9525" y="905510"/>
                  </a:lnTo>
                  <a:lnTo>
                    <a:pt x="4317" y="952373"/>
                  </a:lnTo>
                  <a:lnTo>
                    <a:pt x="1015" y="999744"/>
                  </a:lnTo>
                  <a:lnTo>
                    <a:pt x="0" y="1047750"/>
                  </a:lnTo>
                  <a:lnTo>
                    <a:pt x="1015" y="1095755"/>
                  </a:lnTo>
                  <a:lnTo>
                    <a:pt x="4317" y="1143127"/>
                  </a:lnTo>
                  <a:lnTo>
                    <a:pt x="9525" y="1189863"/>
                  </a:lnTo>
                  <a:lnTo>
                    <a:pt x="16890" y="1236090"/>
                  </a:lnTo>
                  <a:lnTo>
                    <a:pt x="26162" y="1281557"/>
                  </a:lnTo>
                  <a:lnTo>
                    <a:pt x="37464" y="1326261"/>
                  </a:lnTo>
                  <a:lnTo>
                    <a:pt x="50545" y="1370202"/>
                  </a:lnTo>
                  <a:lnTo>
                    <a:pt x="65531" y="1413383"/>
                  </a:lnTo>
                  <a:lnTo>
                    <a:pt x="82295" y="1455547"/>
                  </a:lnTo>
                  <a:lnTo>
                    <a:pt x="100837" y="1496822"/>
                  </a:lnTo>
                  <a:lnTo>
                    <a:pt x="121157" y="1537208"/>
                  </a:lnTo>
                  <a:lnTo>
                    <a:pt x="143001" y="1576577"/>
                  </a:lnTo>
                  <a:lnTo>
                    <a:pt x="166624" y="1614805"/>
                  </a:lnTo>
                  <a:lnTo>
                    <a:pt x="191642" y="1652016"/>
                  </a:lnTo>
                  <a:lnTo>
                    <a:pt x="218312" y="1687957"/>
                  </a:lnTo>
                  <a:lnTo>
                    <a:pt x="246379" y="1722755"/>
                  </a:lnTo>
                  <a:lnTo>
                    <a:pt x="275970" y="1756283"/>
                  </a:lnTo>
                  <a:lnTo>
                    <a:pt x="306832" y="1788541"/>
                  </a:lnTo>
                  <a:lnTo>
                    <a:pt x="339216" y="1819529"/>
                  </a:lnTo>
                  <a:lnTo>
                    <a:pt x="372744" y="1849120"/>
                  </a:lnTo>
                  <a:lnTo>
                    <a:pt x="407542" y="1877187"/>
                  </a:lnTo>
                  <a:lnTo>
                    <a:pt x="443484" y="1903857"/>
                  </a:lnTo>
                  <a:lnTo>
                    <a:pt x="480694" y="1928876"/>
                  </a:lnTo>
                  <a:lnTo>
                    <a:pt x="518921" y="1952498"/>
                  </a:lnTo>
                  <a:lnTo>
                    <a:pt x="558291" y="1974342"/>
                  </a:lnTo>
                  <a:lnTo>
                    <a:pt x="598677" y="1994662"/>
                  </a:lnTo>
                  <a:lnTo>
                    <a:pt x="639952" y="2013204"/>
                  </a:lnTo>
                  <a:lnTo>
                    <a:pt x="682116" y="2029968"/>
                  </a:lnTo>
                  <a:lnTo>
                    <a:pt x="725296" y="2044954"/>
                  </a:lnTo>
                  <a:lnTo>
                    <a:pt x="769238" y="2058035"/>
                  </a:lnTo>
                  <a:lnTo>
                    <a:pt x="813942" y="2069338"/>
                  </a:lnTo>
                  <a:lnTo>
                    <a:pt x="859409" y="2078608"/>
                  </a:lnTo>
                  <a:lnTo>
                    <a:pt x="905637" y="2085975"/>
                  </a:lnTo>
                  <a:lnTo>
                    <a:pt x="952372" y="2091182"/>
                  </a:lnTo>
                  <a:lnTo>
                    <a:pt x="999743" y="2094483"/>
                  </a:lnTo>
                  <a:lnTo>
                    <a:pt x="1047749" y="2095500"/>
                  </a:lnTo>
                  <a:lnTo>
                    <a:pt x="1095756" y="2094483"/>
                  </a:lnTo>
                  <a:lnTo>
                    <a:pt x="1143126" y="2091182"/>
                  </a:lnTo>
                  <a:lnTo>
                    <a:pt x="1189989" y="2085975"/>
                  </a:lnTo>
                  <a:lnTo>
                    <a:pt x="1236090" y="2078608"/>
                  </a:lnTo>
                  <a:lnTo>
                    <a:pt x="1281557" y="2069338"/>
                  </a:lnTo>
                  <a:lnTo>
                    <a:pt x="1326261" y="2058035"/>
                  </a:lnTo>
                  <a:lnTo>
                    <a:pt x="1370202" y="2044954"/>
                  </a:lnTo>
                  <a:lnTo>
                    <a:pt x="1413383" y="2029968"/>
                  </a:lnTo>
                  <a:lnTo>
                    <a:pt x="1455673" y="2013204"/>
                  </a:lnTo>
                  <a:lnTo>
                    <a:pt x="1496948" y="1994662"/>
                  </a:lnTo>
                  <a:lnTo>
                    <a:pt x="1537335" y="1974342"/>
                  </a:lnTo>
                  <a:lnTo>
                    <a:pt x="1576577" y="1952498"/>
                  </a:lnTo>
                  <a:lnTo>
                    <a:pt x="1614932" y="1928876"/>
                  </a:lnTo>
                  <a:lnTo>
                    <a:pt x="1652015" y="1903857"/>
                  </a:lnTo>
                  <a:lnTo>
                    <a:pt x="1688084" y="1877187"/>
                  </a:lnTo>
                  <a:lnTo>
                    <a:pt x="1722882" y="1849120"/>
                  </a:lnTo>
                  <a:lnTo>
                    <a:pt x="1756410" y="1819529"/>
                  </a:lnTo>
                  <a:lnTo>
                    <a:pt x="1788667" y="1788541"/>
                  </a:lnTo>
                  <a:lnTo>
                    <a:pt x="1819529" y="1756283"/>
                  </a:lnTo>
                  <a:lnTo>
                    <a:pt x="1849119" y="1722755"/>
                  </a:lnTo>
                  <a:lnTo>
                    <a:pt x="1877187" y="1687957"/>
                  </a:lnTo>
                  <a:lnTo>
                    <a:pt x="1903857" y="1652016"/>
                  </a:lnTo>
                  <a:lnTo>
                    <a:pt x="1928875" y="1614805"/>
                  </a:lnTo>
                  <a:lnTo>
                    <a:pt x="1952497" y="1576577"/>
                  </a:lnTo>
                  <a:lnTo>
                    <a:pt x="1974341" y="1537208"/>
                  </a:lnTo>
                  <a:lnTo>
                    <a:pt x="1994662" y="1496822"/>
                  </a:lnTo>
                  <a:lnTo>
                    <a:pt x="2013204" y="1455547"/>
                  </a:lnTo>
                  <a:lnTo>
                    <a:pt x="2029967" y="1413383"/>
                  </a:lnTo>
                  <a:lnTo>
                    <a:pt x="2044954" y="1370202"/>
                  </a:lnTo>
                  <a:lnTo>
                    <a:pt x="2058035" y="1326261"/>
                  </a:lnTo>
                  <a:lnTo>
                    <a:pt x="2069338" y="1281557"/>
                  </a:lnTo>
                  <a:lnTo>
                    <a:pt x="2078609" y="1236090"/>
                  </a:lnTo>
                  <a:lnTo>
                    <a:pt x="2085974" y="1189863"/>
                  </a:lnTo>
                  <a:lnTo>
                    <a:pt x="2091182" y="1143127"/>
                  </a:lnTo>
                  <a:lnTo>
                    <a:pt x="2094484" y="1095755"/>
                  </a:lnTo>
                  <a:lnTo>
                    <a:pt x="2095499" y="1047750"/>
                  </a:lnTo>
                  <a:lnTo>
                    <a:pt x="2094484" y="999744"/>
                  </a:lnTo>
                  <a:lnTo>
                    <a:pt x="2091182" y="952373"/>
                  </a:lnTo>
                  <a:lnTo>
                    <a:pt x="2085974" y="905510"/>
                  </a:lnTo>
                  <a:lnTo>
                    <a:pt x="2078609" y="859409"/>
                  </a:lnTo>
                  <a:lnTo>
                    <a:pt x="2069338" y="813942"/>
                  </a:lnTo>
                  <a:lnTo>
                    <a:pt x="2058035" y="769238"/>
                  </a:lnTo>
                  <a:lnTo>
                    <a:pt x="2044954" y="725297"/>
                  </a:lnTo>
                  <a:lnTo>
                    <a:pt x="2029967" y="682116"/>
                  </a:lnTo>
                  <a:lnTo>
                    <a:pt x="2013204" y="639826"/>
                  </a:lnTo>
                  <a:lnTo>
                    <a:pt x="1994662" y="598551"/>
                  </a:lnTo>
                  <a:lnTo>
                    <a:pt x="1974341" y="558164"/>
                  </a:lnTo>
                  <a:lnTo>
                    <a:pt x="1952497" y="518922"/>
                  </a:lnTo>
                  <a:lnTo>
                    <a:pt x="1928875" y="480567"/>
                  </a:lnTo>
                  <a:lnTo>
                    <a:pt x="1903857" y="443484"/>
                  </a:lnTo>
                  <a:lnTo>
                    <a:pt x="1877187" y="407415"/>
                  </a:lnTo>
                  <a:lnTo>
                    <a:pt x="1849119" y="372617"/>
                  </a:lnTo>
                  <a:lnTo>
                    <a:pt x="1819529" y="339089"/>
                  </a:lnTo>
                  <a:lnTo>
                    <a:pt x="1788667" y="306832"/>
                  </a:lnTo>
                  <a:lnTo>
                    <a:pt x="1756410" y="275971"/>
                  </a:lnTo>
                  <a:lnTo>
                    <a:pt x="1722882" y="246379"/>
                  </a:lnTo>
                  <a:lnTo>
                    <a:pt x="1688084" y="218312"/>
                  </a:lnTo>
                  <a:lnTo>
                    <a:pt x="1652015" y="191642"/>
                  </a:lnTo>
                  <a:lnTo>
                    <a:pt x="1614932" y="166497"/>
                  </a:lnTo>
                  <a:lnTo>
                    <a:pt x="1576577" y="143001"/>
                  </a:lnTo>
                  <a:lnTo>
                    <a:pt x="1537335" y="121158"/>
                  </a:lnTo>
                  <a:lnTo>
                    <a:pt x="1496948" y="100837"/>
                  </a:lnTo>
                  <a:lnTo>
                    <a:pt x="1455673" y="82296"/>
                  </a:lnTo>
                  <a:lnTo>
                    <a:pt x="1413383" y="65532"/>
                  </a:lnTo>
                  <a:lnTo>
                    <a:pt x="1370202" y="50546"/>
                  </a:lnTo>
                  <a:lnTo>
                    <a:pt x="1326261" y="37464"/>
                  </a:lnTo>
                  <a:lnTo>
                    <a:pt x="1281557" y="26162"/>
                  </a:lnTo>
                  <a:lnTo>
                    <a:pt x="1236090" y="16890"/>
                  </a:lnTo>
                  <a:lnTo>
                    <a:pt x="1189989" y="9525"/>
                  </a:lnTo>
                  <a:lnTo>
                    <a:pt x="1143126" y="4317"/>
                  </a:lnTo>
                  <a:lnTo>
                    <a:pt x="1095756" y="1015"/>
                  </a:lnTo>
                  <a:lnTo>
                    <a:pt x="1047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1021" y="2757373"/>
              <a:ext cx="1810638" cy="7148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03920" y="1821180"/>
              <a:ext cx="2650235" cy="26502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780907" y="2098548"/>
              <a:ext cx="2095500" cy="2095500"/>
            </a:xfrm>
            <a:custGeom>
              <a:avLst/>
              <a:gdLst/>
              <a:ahLst/>
              <a:cxnLst/>
              <a:rect l="l" t="t" r="r" b="b"/>
              <a:pathLst>
                <a:path w="2095500" h="2095500">
                  <a:moveTo>
                    <a:pt x="1047750" y="0"/>
                  </a:moveTo>
                  <a:lnTo>
                    <a:pt x="999744" y="1015"/>
                  </a:lnTo>
                  <a:lnTo>
                    <a:pt x="952373" y="4317"/>
                  </a:lnTo>
                  <a:lnTo>
                    <a:pt x="905637" y="9525"/>
                  </a:lnTo>
                  <a:lnTo>
                    <a:pt x="859409" y="16890"/>
                  </a:lnTo>
                  <a:lnTo>
                    <a:pt x="813943" y="26162"/>
                  </a:lnTo>
                  <a:lnTo>
                    <a:pt x="769239" y="37464"/>
                  </a:lnTo>
                  <a:lnTo>
                    <a:pt x="725297" y="50546"/>
                  </a:lnTo>
                  <a:lnTo>
                    <a:pt x="682117" y="65531"/>
                  </a:lnTo>
                  <a:lnTo>
                    <a:pt x="639952" y="82296"/>
                  </a:lnTo>
                  <a:lnTo>
                    <a:pt x="598677" y="100837"/>
                  </a:lnTo>
                  <a:lnTo>
                    <a:pt x="558292" y="121157"/>
                  </a:lnTo>
                  <a:lnTo>
                    <a:pt x="518922" y="143001"/>
                  </a:lnTo>
                  <a:lnTo>
                    <a:pt x="480695" y="166624"/>
                  </a:lnTo>
                  <a:lnTo>
                    <a:pt x="443484" y="191642"/>
                  </a:lnTo>
                  <a:lnTo>
                    <a:pt x="407543" y="218312"/>
                  </a:lnTo>
                  <a:lnTo>
                    <a:pt x="372745" y="246379"/>
                  </a:lnTo>
                  <a:lnTo>
                    <a:pt x="339217" y="275971"/>
                  </a:lnTo>
                  <a:lnTo>
                    <a:pt x="306832" y="306831"/>
                  </a:lnTo>
                  <a:lnTo>
                    <a:pt x="275971" y="339216"/>
                  </a:lnTo>
                  <a:lnTo>
                    <a:pt x="246379" y="372744"/>
                  </a:lnTo>
                  <a:lnTo>
                    <a:pt x="218313" y="407542"/>
                  </a:lnTo>
                  <a:lnTo>
                    <a:pt x="191643" y="443484"/>
                  </a:lnTo>
                  <a:lnTo>
                    <a:pt x="166624" y="480694"/>
                  </a:lnTo>
                  <a:lnTo>
                    <a:pt x="143001" y="518922"/>
                  </a:lnTo>
                  <a:lnTo>
                    <a:pt x="121158" y="558291"/>
                  </a:lnTo>
                  <a:lnTo>
                    <a:pt x="100838" y="598677"/>
                  </a:lnTo>
                  <a:lnTo>
                    <a:pt x="82296" y="639952"/>
                  </a:lnTo>
                  <a:lnTo>
                    <a:pt x="65532" y="682116"/>
                  </a:lnTo>
                  <a:lnTo>
                    <a:pt x="50546" y="725297"/>
                  </a:lnTo>
                  <a:lnTo>
                    <a:pt x="37465" y="769238"/>
                  </a:lnTo>
                  <a:lnTo>
                    <a:pt x="26162" y="813942"/>
                  </a:lnTo>
                  <a:lnTo>
                    <a:pt x="16891" y="859409"/>
                  </a:lnTo>
                  <a:lnTo>
                    <a:pt x="9525" y="905637"/>
                  </a:lnTo>
                  <a:lnTo>
                    <a:pt x="4318" y="952373"/>
                  </a:lnTo>
                  <a:lnTo>
                    <a:pt x="1016" y="999743"/>
                  </a:lnTo>
                  <a:lnTo>
                    <a:pt x="0" y="1047750"/>
                  </a:lnTo>
                  <a:lnTo>
                    <a:pt x="1016" y="1095755"/>
                  </a:lnTo>
                  <a:lnTo>
                    <a:pt x="4318" y="1143127"/>
                  </a:lnTo>
                  <a:lnTo>
                    <a:pt x="9525" y="1189989"/>
                  </a:lnTo>
                  <a:lnTo>
                    <a:pt x="16891" y="1236090"/>
                  </a:lnTo>
                  <a:lnTo>
                    <a:pt x="26162" y="1281556"/>
                  </a:lnTo>
                  <a:lnTo>
                    <a:pt x="37465" y="1326261"/>
                  </a:lnTo>
                  <a:lnTo>
                    <a:pt x="50546" y="1370202"/>
                  </a:lnTo>
                  <a:lnTo>
                    <a:pt x="65532" y="1413382"/>
                  </a:lnTo>
                  <a:lnTo>
                    <a:pt x="82296" y="1455674"/>
                  </a:lnTo>
                  <a:lnTo>
                    <a:pt x="100838" y="1496949"/>
                  </a:lnTo>
                  <a:lnTo>
                    <a:pt x="121158" y="1537334"/>
                  </a:lnTo>
                  <a:lnTo>
                    <a:pt x="143001" y="1576577"/>
                  </a:lnTo>
                  <a:lnTo>
                    <a:pt x="166624" y="1614932"/>
                  </a:lnTo>
                  <a:lnTo>
                    <a:pt x="191643" y="1652015"/>
                  </a:lnTo>
                  <a:lnTo>
                    <a:pt x="218313" y="1688083"/>
                  </a:lnTo>
                  <a:lnTo>
                    <a:pt x="246379" y="1722882"/>
                  </a:lnTo>
                  <a:lnTo>
                    <a:pt x="275971" y="1756409"/>
                  </a:lnTo>
                  <a:lnTo>
                    <a:pt x="306832" y="1788668"/>
                  </a:lnTo>
                  <a:lnTo>
                    <a:pt x="339217" y="1819528"/>
                  </a:lnTo>
                  <a:lnTo>
                    <a:pt x="372745" y="1849120"/>
                  </a:lnTo>
                  <a:lnTo>
                    <a:pt x="407543" y="1877187"/>
                  </a:lnTo>
                  <a:lnTo>
                    <a:pt x="443484" y="1903857"/>
                  </a:lnTo>
                  <a:lnTo>
                    <a:pt x="480695" y="1928876"/>
                  </a:lnTo>
                  <a:lnTo>
                    <a:pt x="518922" y="1952497"/>
                  </a:lnTo>
                  <a:lnTo>
                    <a:pt x="558292" y="1974341"/>
                  </a:lnTo>
                  <a:lnTo>
                    <a:pt x="598677" y="1994662"/>
                  </a:lnTo>
                  <a:lnTo>
                    <a:pt x="639952" y="2013203"/>
                  </a:lnTo>
                  <a:lnTo>
                    <a:pt x="682117" y="2029968"/>
                  </a:lnTo>
                  <a:lnTo>
                    <a:pt x="725297" y="2044953"/>
                  </a:lnTo>
                  <a:lnTo>
                    <a:pt x="769239" y="2058034"/>
                  </a:lnTo>
                  <a:lnTo>
                    <a:pt x="813943" y="2069338"/>
                  </a:lnTo>
                  <a:lnTo>
                    <a:pt x="859409" y="2078608"/>
                  </a:lnTo>
                  <a:lnTo>
                    <a:pt x="905637" y="2085975"/>
                  </a:lnTo>
                  <a:lnTo>
                    <a:pt x="952373" y="2091182"/>
                  </a:lnTo>
                  <a:lnTo>
                    <a:pt x="999744" y="2094483"/>
                  </a:lnTo>
                  <a:lnTo>
                    <a:pt x="1047750" y="2095500"/>
                  </a:lnTo>
                  <a:lnTo>
                    <a:pt x="1095756" y="2094483"/>
                  </a:lnTo>
                  <a:lnTo>
                    <a:pt x="1143127" y="2091182"/>
                  </a:lnTo>
                  <a:lnTo>
                    <a:pt x="1189863" y="2085975"/>
                  </a:lnTo>
                  <a:lnTo>
                    <a:pt x="1236091" y="2078608"/>
                  </a:lnTo>
                  <a:lnTo>
                    <a:pt x="1281557" y="2069338"/>
                  </a:lnTo>
                  <a:lnTo>
                    <a:pt x="1326261" y="2058034"/>
                  </a:lnTo>
                  <a:lnTo>
                    <a:pt x="1370202" y="2044953"/>
                  </a:lnTo>
                  <a:lnTo>
                    <a:pt x="1413383" y="2029968"/>
                  </a:lnTo>
                  <a:lnTo>
                    <a:pt x="1455547" y="2013203"/>
                  </a:lnTo>
                  <a:lnTo>
                    <a:pt x="1496822" y="1994662"/>
                  </a:lnTo>
                  <a:lnTo>
                    <a:pt x="1537208" y="1974341"/>
                  </a:lnTo>
                  <a:lnTo>
                    <a:pt x="1576577" y="1952497"/>
                  </a:lnTo>
                  <a:lnTo>
                    <a:pt x="1614804" y="1928876"/>
                  </a:lnTo>
                  <a:lnTo>
                    <a:pt x="1652016" y="1903857"/>
                  </a:lnTo>
                  <a:lnTo>
                    <a:pt x="1687957" y="1877187"/>
                  </a:lnTo>
                  <a:lnTo>
                    <a:pt x="1722754" y="1849120"/>
                  </a:lnTo>
                  <a:lnTo>
                    <a:pt x="1756283" y="1819528"/>
                  </a:lnTo>
                  <a:lnTo>
                    <a:pt x="1788541" y="1788668"/>
                  </a:lnTo>
                  <a:lnTo>
                    <a:pt x="1819528" y="1756409"/>
                  </a:lnTo>
                  <a:lnTo>
                    <a:pt x="1849120" y="1722882"/>
                  </a:lnTo>
                  <a:lnTo>
                    <a:pt x="1877187" y="1688083"/>
                  </a:lnTo>
                  <a:lnTo>
                    <a:pt x="1903857" y="1652015"/>
                  </a:lnTo>
                  <a:lnTo>
                    <a:pt x="1928876" y="1614932"/>
                  </a:lnTo>
                  <a:lnTo>
                    <a:pt x="1952498" y="1576577"/>
                  </a:lnTo>
                  <a:lnTo>
                    <a:pt x="1974342" y="1537334"/>
                  </a:lnTo>
                  <a:lnTo>
                    <a:pt x="1994662" y="1496949"/>
                  </a:lnTo>
                  <a:lnTo>
                    <a:pt x="2013203" y="1455674"/>
                  </a:lnTo>
                  <a:lnTo>
                    <a:pt x="2029968" y="1413382"/>
                  </a:lnTo>
                  <a:lnTo>
                    <a:pt x="2044953" y="1370202"/>
                  </a:lnTo>
                  <a:lnTo>
                    <a:pt x="2058035" y="1326261"/>
                  </a:lnTo>
                  <a:lnTo>
                    <a:pt x="2069338" y="1281556"/>
                  </a:lnTo>
                  <a:lnTo>
                    <a:pt x="2078609" y="1236090"/>
                  </a:lnTo>
                  <a:lnTo>
                    <a:pt x="2085975" y="1189989"/>
                  </a:lnTo>
                  <a:lnTo>
                    <a:pt x="2091182" y="1143127"/>
                  </a:lnTo>
                  <a:lnTo>
                    <a:pt x="2094357" y="1095755"/>
                  </a:lnTo>
                  <a:lnTo>
                    <a:pt x="2095500" y="1047750"/>
                  </a:lnTo>
                  <a:lnTo>
                    <a:pt x="2094357" y="999743"/>
                  </a:lnTo>
                  <a:lnTo>
                    <a:pt x="2091182" y="952373"/>
                  </a:lnTo>
                  <a:lnTo>
                    <a:pt x="2085975" y="905637"/>
                  </a:lnTo>
                  <a:lnTo>
                    <a:pt x="2078609" y="859409"/>
                  </a:lnTo>
                  <a:lnTo>
                    <a:pt x="2069338" y="813942"/>
                  </a:lnTo>
                  <a:lnTo>
                    <a:pt x="2058035" y="769238"/>
                  </a:lnTo>
                  <a:lnTo>
                    <a:pt x="2044953" y="725297"/>
                  </a:lnTo>
                  <a:lnTo>
                    <a:pt x="2029968" y="682116"/>
                  </a:lnTo>
                  <a:lnTo>
                    <a:pt x="2013203" y="639952"/>
                  </a:lnTo>
                  <a:lnTo>
                    <a:pt x="1994662" y="598677"/>
                  </a:lnTo>
                  <a:lnTo>
                    <a:pt x="1974342" y="558291"/>
                  </a:lnTo>
                  <a:lnTo>
                    <a:pt x="1952498" y="518922"/>
                  </a:lnTo>
                  <a:lnTo>
                    <a:pt x="1928876" y="480694"/>
                  </a:lnTo>
                  <a:lnTo>
                    <a:pt x="1903857" y="443484"/>
                  </a:lnTo>
                  <a:lnTo>
                    <a:pt x="1877187" y="407542"/>
                  </a:lnTo>
                  <a:lnTo>
                    <a:pt x="1849120" y="372744"/>
                  </a:lnTo>
                  <a:lnTo>
                    <a:pt x="1819528" y="339216"/>
                  </a:lnTo>
                  <a:lnTo>
                    <a:pt x="1788541" y="306831"/>
                  </a:lnTo>
                  <a:lnTo>
                    <a:pt x="1756283" y="275971"/>
                  </a:lnTo>
                  <a:lnTo>
                    <a:pt x="1722754" y="246379"/>
                  </a:lnTo>
                  <a:lnTo>
                    <a:pt x="1687957" y="218312"/>
                  </a:lnTo>
                  <a:lnTo>
                    <a:pt x="1652016" y="191642"/>
                  </a:lnTo>
                  <a:lnTo>
                    <a:pt x="1614804" y="166624"/>
                  </a:lnTo>
                  <a:lnTo>
                    <a:pt x="1576577" y="143001"/>
                  </a:lnTo>
                  <a:lnTo>
                    <a:pt x="1537208" y="121157"/>
                  </a:lnTo>
                  <a:lnTo>
                    <a:pt x="1496822" y="100837"/>
                  </a:lnTo>
                  <a:lnTo>
                    <a:pt x="1455547" y="82296"/>
                  </a:lnTo>
                  <a:lnTo>
                    <a:pt x="1413383" y="65531"/>
                  </a:lnTo>
                  <a:lnTo>
                    <a:pt x="1370202" y="50546"/>
                  </a:lnTo>
                  <a:lnTo>
                    <a:pt x="1326261" y="37464"/>
                  </a:lnTo>
                  <a:lnTo>
                    <a:pt x="1281557" y="26162"/>
                  </a:lnTo>
                  <a:lnTo>
                    <a:pt x="1236091" y="16890"/>
                  </a:lnTo>
                  <a:lnTo>
                    <a:pt x="1189863" y="9525"/>
                  </a:lnTo>
                  <a:lnTo>
                    <a:pt x="1143127" y="4317"/>
                  </a:lnTo>
                  <a:lnTo>
                    <a:pt x="1095756" y="101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hlinkClick r:id="rId13"/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70263" y="2800337"/>
              <a:ext cx="1755267" cy="6874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3732" y="1821180"/>
              <a:ext cx="2648712" cy="26502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80426" y="2098548"/>
              <a:ext cx="2096135" cy="2095500"/>
            </a:xfrm>
            <a:custGeom>
              <a:avLst/>
              <a:gdLst/>
              <a:ahLst/>
              <a:cxnLst/>
              <a:rect l="l" t="t" r="r" b="b"/>
              <a:pathLst>
                <a:path w="2096135" h="2095500">
                  <a:moveTo>
                    <a:pt x="1047788" y="0"/>
                  </a:moveTo>
                  <a:lnTo>
                    <a:pt x="999782" y="1015"/>
                  </a:lnTo>
                  <a:lnTo>
                    <a:pt x="952411" y="4317"/>
                  </a:lnTo>
                  <a:lnTo>
                    <a:pt x="905548" y="9525"/>
                  </a:lnTo>
                  <a:lnTo>
                    <a:pt x="859447" y="16890"/>
                  </a:lnTo>
                  <a:lnTo>
                    <a:pt x="813981" y="26162"/>
                  </a:lnTo>
                  <a:lnTo>
                    <a:pt x="769277" y="37464"/>
                  </a:lnTo>
                  <a:lnTo>
                    <a:pt x="725335" y="50546"/>
                  </a:lnTo>
                  <a:lnTo>
                    <a:pt x="682155" y="65531"/>
                  </a:lnTo>
                  <a:lnTo>
                    <a:pt x="639864" y="82296"/>
                  </a:lnTo>
                  <a:lnTo>
                    <a:pt x="598589" y="100837"/>
                  </a:lnTo>
                  <a:lnTo>
                    <a:pt x="558203" y="121157"/>
                  </a:lnTo>
                  <a:lnTo>
                    <a:pt x="518960" y="143001"/>
                  </a:lnTo>
                  <a:lnTo>
                    <a:pt x="480606" y="166624"/>
                  </a:lnTo>
                  <a:lnTo>
                    <a:pt x="443522" y="191642"/>
                  </a:lnTo>
                  <a:lnTo>
                    <a:pt x="407454" y="218312"/>
                  </a:lnTo>
                  <a:lnTo>
                    <a:pt x="372656" y="246379"/>
                  </a:lnTo>
                  <a:lnTo>
                    <a:pt x="339128" y="275971"/>
                  </a:lnTo>
                  <a:lnTo>
                    <a:pt x="306870" y="306831"/>
                  </a:lnTo>
                  <a:lnTo>
                    <a:pt x="275882" y="339216"/>
                  </a:lnTo>
                  <a:lnTo>
                    <a:pt x="246418" y="372744"/>
                  </a:lnTo>
                  <a:lnTo>
                    <a:pt x="218351" y="407542"/>
                  </a:lnTo>
                  <a:lnTo>
                    <a:pt x="191681" y="443484"/>
                  </a:lnTo>
                  <a:lnTo>
                    <a:pt x="166535" y="480694"/>
                  </a:lnTo>
                  <a:lnTo>
                    <a:pt x="143040" y="518922"/>
                  </a:lnTo>
                  <a:lnTo>
                    <a:pt x="121069" y="558291"/>
                  </a:lnTo>
                  <a:lnTo>
                    <a:pt x="100876" y="598677"/>
                  </a:lnTo>
                  <a:lnTo>
                    <a:pt x="82334" y="639952"/>
                  </a:lnTo>
                  <a:lnTo>
                    <a:pt x="65544" y="682116"/>
                  </a:lnTo>
                  <a:lnTo>
                    <a:pt x="50558" y="725297"/>
                  </a:lnTo>
                  <a:lnTo>
                    <a:pt x="37426" y="769238"/>
                  </a:lnTo>
                  <a:lnTo>
                    <a:pt x="26174" y="813942"/>
                  </a:lnTo>
                  <a:lnTo>
                    <a:pt x="16878" y="859409"/>
                  </a:lnTo>
                  <a:lnTo>
                    <a:pt x="9563" y="905637"/>
                  </a:lnTo>
                  <a:lnTo>
                    <a:pt x="4279" y="952373"/>
                  </a:lnTo>
                  <a:lnTo>
                    <a:pt x="1079" y="999743"/>
                  </a:lnTo>
                  <a:lnTo>
                    <a:pt x="0" y="1047750"/>
                  </a:lnTo>
                  <a:lnTo>
                    <a:pt x="1079" y="1095755"/>
                  </a:lnTo>
                  <a:lnTo>
                    <a:pt x="4279" y="1143127"/>
                  </a:lnTo>
                  <a:lnTo>
                    <a:pt x="9563" y="1189989"/>
                  </a:lnTo>
                  <a:lnTo>
                    <a:pt x="16878" y="1236090"/>
                  </a:lnTo>
                  <a:lnTo>
                    <a:pt x="26174" y="1281556"/>
                  </a:lnTo>
                  <a:lnTo>
                    <a:pt x="37426" y="1326261"/>
                  </a:lnTo>
                  <a:lnTo>
                    <a:pt x="50558" y="1370202"/>
                  </a:lnTo>
                  <a:lnTo>
                    <a:pt x="65544" y="1413382"/>
                  </a:lnTo>
                  <a:lnTo>
                    <a:pt x="82334" y="1455674"/>
                  </a:lnTo>
                  <a:lnTo>
                    <a:pt x="100876" y="1496949"/>
                  </a:lnTo>
                  <a:lnTo>
                    <a:pt x="121069" y="1537334"/>
                  </a:lnTo>
                  <a:lnTo>
                    <a:pt x="143040" y="1576577"/>
                  </a:lnTo>
                  <a:lnTo>
                    <a:pt x="166535" y="1614932"/>
                  </a:lnTo>
                  <a:lnTo>
                    <a:pt x="191681" y="1652015"/>
                  </a:lnTo>
                  <a:lnTo>
                    <a:pt x="218351" y="1688083"/>
                  </a:lnTo>
                  <a:lnTo>
                    <a:pt x="246418" y="1722882"/>
                  </a:lnTo>
                  <a:lnTo>
                    <a:pt x="275882" y="1756409"/>
                  </a:lnTo>
                  <a:lnTo>
                    <a:pt x="306870" y="1788668"/>
                  </a:lnTo>
                  <a:lnTo>
                    <a:pt x="339128" y="1819528"/>
                  </a:lnTo>
                  <a:lnTo>
                    <a:pt x="372656" y="1849120"/>
                  </a:lnTo>
                  <a:lnTo>
                    <a:pt x="407454" y="1877187"/>
                  </a:lnTo>
                  <a:lnTo>
                    <a:pt x="443522" y="1903857"/>
                  </a:lnTo>
                  <a:lnTo>
                    <a:pt x="480606" y="1928876"/>
                  </a:lnTo>
                  <a:lnTo>
                    <a:pt x="518960" y="1952497"/>
                  </a:lnTo>
                  <a:lnTo>
                    <a:pt x="558203" y="1974341"/>
                  </a:lnTo>
                  <a:lnTo>
                    <a:pt x="598589" y="1994662"/>
                  </a:lnTo>
                  <a:lnTo>
                    <a:pt x="639864" y="2013203"/>
                  </a:lnTo>
                  <a:lnTo>
                    <a:pt x="682155" y="2029968"/>
                  </a:lnTo>
                  <a:lnTo>
                    <a:pt x="725335" y="2044953"/>
                  </a:lnTo>
                  <a:lnTo>
                    <a:pt x="769277" y="2058034"/>
                  </a:lnTo>
                  <a:lnTo>
                    <a:pt x="813981" y="2069338"/>
                  </a:lnTo>
                  <a:lnTo>
                    <a:pt x="859447" y="2078608"/>
                  </a:lnTo>
                  <a:lnTo>
                    <a:pt x="905548" y="2085975"/>
                  </a:lnTo>
                  <a:lnTo>
                    <a:pt x="952411" y="2091182"/>
                  </a:lnTo>
                  <a:lnTo>
                    <a:pt x="999782" y="2094483"/>
                  </a:lnTo>
                  <a:lnTo>
                    <a:pt x="1047788" y="2095500"/>
                  </a:lnTo>
                  <a:lnTo>
                    <a:pt x="1095794" y="2094483"/>
                  </a:lnTo>
                  <a:lnTo>
                    <a:pt x="1143165" y="2091182"/>
                  </a:lnTo>
                  <a:lnTo>
                    <a:pt x="1189901" y="2085975"/>
                  </a:lnTo>
                  <a:lnTo>
                    <a:pt x="1236129" y="2078608"/>
                  </a:lnTo>
                  <a:lnTo>
                    <a:pt x="1281595" y="2069338"/>
                  </a:lnTo>
                  <a:lnTo>
                    <a:pt x="1326299" y="2058034"/>
                  </a:lnTo>
                  <a:lnTo>
                    <a:pt x="1370241" y="2044953"/>
                  </a:lnTo>
                  <a:lnTo>
                    <a:pt x="1413421" y="2029968"/>
                  </a:lnTo>
                  <a:lnTo>
                    <a:pt x="1455585" y="2013203"/>
                  </a:lnTo>
                  <a:lnTo>
                    <a:pt x="1496860" y="1994662"/>
                  </a:lnTo>
                  <a:lnTo>
                    <a:pt x="1537246" y="1974341"/>
                  </a:lnTo>
                  <a:lnTo>
                    <a:pt x="1576616" y="1952497"/>
                  </a:lnTo>
                  <a:lnTo>
                    <a:pt x="1614843" y="1928876"/>
                  </a:lnTo>
                  <a:lnTo>
                    <a:pt x="1652054" y="1903857"/>
                  </a:lnTo>
                  <a:lnTo>
                    <a:pt x="1687995" y="1877187"/>
                  </a:lnTo>
                  <a:lnTo>
                    <a:pt x="1722793" y="1849120"/>
                  </a:lnTo>
                  <a:lnTo>
                    <a:pt x="1756321" y="1819528"/>
                  </a:lnTo>
                  <a:lnTo>
                    <a:pt x="1788579" y="1788668"/>
                  </a:lnTo>
                  <a:lnTo>
                    <a:pt x="1819567" y="1756409"/>
                  </a:lnTo>
                  <a:lnTo>
                    <a:pt x="1849158" y="1722882"/>
                  </a:lnTo>
                  <a:lnTo>
                    <a:pt x="1877225" y="1688083"/>
                  </a:lnTo>
                  <a:lnTo>
                    <a:pt x="1903895" y="1652015"/>
                  </a:lnTo>
                  <a:lnTo>
                    <a:pt x="1928914" y="1614932"/>
                  </a:lnTo>
                  <a:lnTo>
                    <a:pt x="1952536" y="1576577"/>
                  </a:lnTo>
                  <a:lnTo>
                    <a:pt x="1974380" y="1537334"/>
                  </a:lnTo>
                  <a:lnTo>
                    <a:pt x="1994700" y="1496949"/>
                  </a:lnTo>
                  <a:lnTo>
                    <a:pt x="2013242" y="1455674"/>
                  </a:lnTo>
                  <a:lnTo>
                    <a:pt x="2030006" y="1413382"/>
                  </a:lnTo>
                  <a:lnTo>
                    <a:pt x="2044992" y="1370202"/>
                  </a:lnTo>
                  <a:lnTo>
                    <a:pt x="2058073" y="1326261"/>
                  </a:lnTo>
                  <a:lnTo>
                    <a:pt x="2069376" y="1281556"/>
                  </a:lnTo>
                  <a:lnTo>
                    <a:pt x="2078647" y="1236090"/>
                  </a:lnTo>
                  <a:lnTo>
                    <a:pt x="2086013" y="1189989"/>
                  </a:lnTo>
                  <a:lnTo>
                    <a:pt x="2091220" y="1143127"/>
                  </a:lnTo>
                  <a:lnTo>
                    <a:pt x="2094395" y="1095755"/>
                  </a:lnTo>
                  <a:lnTo>
                    <a:pt x="2095538" y="1047750"/>
                  </a:lnTo>
                  <a:lnTo>
                    <a:pt x="2094395" y="999743"/>
                  </a:lnTo>
                  <a:lnTo>
                    <a:pt x="2091220" y="952373"/>
                  </a:lnTo>
                  <a:lnTo>
                    <a:pt x="2086013" y="905637"/>
                  </a:lnTo>
                  <a:lnTo>
                    <a:pt x="2078647" y="859409"/>
                  </a:lnTo>
                  <a:lnTo>
                    <a:pt x="2069376" y="813942"/>
                  </a:lnTo>
                  <a:lnTo>
                    <a:pt x="2058073" y="769238"/>
                  </a:lnTo>
                  <a:lnTo>
                    <a:pt x="2044992" y="725297"/>
                  </a:lnTo>
                  <a:lnTo>
                    <a:pt x="2030006" y="682116"/>
                  </a:lnTo>
                  <a:lnTo>
                    <a:pt x="2013242" y="639952"/>
                  </a:lnTo>
                  <a:lnTo>
                    <a:pt x="1994700" y="598677"/>
                  </a:lnTo>
                  <a:lnTo>
                    <a:pt x="1974380" y="558291"/>
                  </a:lnTo>
                  <a:lnTo>
                    <a:pt x="1952536" y="518922"/>
                  </a:lnTo>
                  <a:lnTo>
                    <a:pt x="1928914" y="480694"/>
                  </a:lnTo>
                  <a:lnTo>
                    <a:pt x="1903895" y="443484"/>
                  </a:lnTo>
                  <a:lnTo>
                    <a:pt x="1877225" y="407542"/>
                  </a:lnTo>
                  <a:lnTo>
                    <a:pt x="1849158" y="372744"/>
                  </a:lnTo>
                  <a:lnTo>
                    <a:pt x="1819567" y="339216"/>
                  </a:lnTo>
                  <a:lnTo>
                    <a:pt x="1788579" y="306831"/>
                  </a:lnTo>
                  <a:lnTo>
                    <a:pt x="1756321" y="275971"/>
                  </a:lnTo>
                  <a:lnTo>
                    <a:pt x="1722793" y="246379"/>
                  </a:lnTo>
                  <a:lnTo>
                    <a:pt x="1687995" y="218312"/>
                  </a:lnTo>
                  <a:lnTo>
                    <a:pt x="1652054" y="191642"/>
                  </a:lnTo>
                  <a:lnTo>
                    <a:pt x="1614843" y="166624"/>
                  </a:lnTo>
                  <a:lnTo>
                    <a:pt x="1576616" y="143001"/>
                  </a:lnTo>
                  <a:lnTo>
                    <a:pt x="1537246" y="121157"/>
                  </a:lnTo>
                  <a:lnTo>
                    <a:pt x="1496860" y="100837"/>
                  </a:lnTo>
                  <a:lnTo>
                    <a:pt x="1455585" y="82296"/>
                  </a:lnTo>
                  <a:lnTo>
                    <a:pt x="1413421" y="65531"/>
                  </a:lnTo>
                  <a:lnTo>
                    <a:pt x="1370241" y="50546"/>
                  </a:lnTo>
                  <a:lnTo>
                    <a:pt x="1326299" y="37464"/>
                  </a:lnTo>
                  <a:lnTo>
                    <a:pt x="1281595" y="26162"/>
                  </a:lnTo>
                  <a:lnTo>
                    <a:pt x="1236129" y="16890"/>
                  </a:lnTo>
                  <a:lnTo>
                    <a:pt x="1189901" y="9525"/>
                  </a:lnTo>
                  <a:lnTo>
                    <a:pt x="1143165" y="4317"/>
                  </a:lnTo>
                  <a:lnTo>
                    <a:pt x="1095794" y="1015"/>
                  </a:lnTo>
                  <a:lnTo>
                    <a:pt x="1047788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hlinkClick r:id="rId16"/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9291" y="2751035"/>
              <a:ext cx="1629791" cy="81487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1004" rIns="0" bIns="0" rtlCol="0">
            <a:spAutoFit/>
          </a:bodyPr>
          <a:lstStyle/>
          <a:p>
            <a:pPr marL="530225">
              <a:lnSpc>
                <a:spcPct val="100000"/>
              </a:lnSpc>
              <a:spcBef>
                <a:spcPts val="95"/>
              </a:spcBef>
            </a:pPr>
            <a:r>
              <a:rPr dirty="0"/>
              <a:t>More</a:t>
            </a:r>
            <a:r>
              <a:rPr spc="-110" dirty="0"/>
              <a:t> </a:t>
            </a:r>
            <a:r>
              <a:rPr dirty="0"/>
              <a:t>resources</a:t>
            </a:r>
            <a:r>
              <a:rPr spc="-125" dirty="0"/>
              <a:t> </a:t>
            </a:r>
            <a:r>
              <a:rPr dirty="0"/>
              <a:t>to</a:t>
            </a:r>
            <a:r>
              <a:rPr spc="-114" dirty="0"/>
              <a:t> </a:t>
            </a:r>
            <a:r>
              <a:rPr spc="-10" dirty="0"/>
              <a:t>explore</a:t>
            </a:r>
          </a:p>
        </p:txBody>
      </p:sp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3" name="image1.jpg" descr="Image">
            <a:extLst>
              <a:ext uri="{FF2B5EF4-FFF2-40B4-BE49-F238E27FC236}">
                <a16:creationId xmlns:a16="http://schemas.microsoft.com/office/drawing/2014/main" id="{ECDD2160-6278-ACEF-B371-97AC7BC317D9}"/>
              </a:ext>
            </a:extLst>
          </p:cNvPr>
          <p:cNvPicPr/>
          <p:nvPr/>
        </p:nvPicPr>
        <p:blipFill>
          <a:blip r:embed="rId19"/>
          <a:srcRect/>
          <a:stretch>
            <a:fillRect/>
          </a:stretch>
        </p:blipFill>
        <p:spPr>
          <a:xfrm>
            <a:off x="8542697" y="6106795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4555" y="6358751"/>
            <a:ext cx="895616" cy="4366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49761" y="6231737"/>
            <a:ext cx="9410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11F73"/>
                </a:solidFill>
                <a:latin typeface="Arial"/>
                <a:cs typeface="Arial"/>
              </a:rPr>
              <a:t>In</a:t>
            </a:r>
            <a:r>
              <a:rPr sz="900" spc="-10" dirty="0">
                <a:solidFill>
                  <a:srgbClr val="211F73"/>
                </a:solidFill>
                <a:latin typeface="Arial"/>
                <a:cs typeface="Arial"/>
              </a:rPr>
              <a:t> associationwith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87546" y="2518029"/>
            <a:ext cx="4206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Any</a:t>
            </a:r>
            <a:r>
              <a:rPr sz="4400" spc="-10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questions?</a:t>
            </a:r>
            <a:endParaRPr sz="44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8" name="image1.jpg" descr="Image">
            <a:extLst>
              <a:ext uri="{FF2B5EF4-FFF2-40B4-BE49-F238E27FC236}">
                <a16:creationId xmlns:a16="http://schemas.microsoft.com/office/drawing/2014/main" id="{F9569572-2D0A-7467-4B1A-EC65377525F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628571" y="6086492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8800" y="6221094"/>
            <a:ext cx="2491371" cy="636903"/>
            <a:chOff x="9448800" y="6221094"/>
            <a:chExt cx="2491371" cy="63690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4555" y="6400293"/>
              <a:ext cx="895616" cy="3535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800" y="6221094"/>
              <a:ext cx="1301623" cy="6369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68546" y="2792348"/>
            <a:ext cx="3441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Thank</a:t>
            </a:r>
            <a:r>
              <a:rPr sz="5400" spc="-270" dirty="0">
                <a:solidFill>
                  <a:srgbClr val="FFFFFF"/>
                </a:solidFill>
              </a:rPr>
              <a:t> </a:t>
            </a:r>
            <a:r>
              <a:rPr sz="5400" spc="-25" dirty="0">
                <a:solidFill>
                  <a:srgbClr val="FFFFFF"/>
                </a:solidFill>
              </a:rPr>
              <a:t>you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221095"/>
          </a:xfrm>
          <a:custGeom>
            <a:avLst/>
            <a:gdLst/>
            <a:ahLst/>
            <a:cxnLst/>
            <a:rect l="l" t="t" r="r" b="b"/>
            <a:pathLst>
              <a:path w="12192000" h="6221095">
                <a:moveTo>
                  <a:pt x="12192000" y="0"/>
                </a:moveTo>
                <a:lnTo>
                  <a:pt x="0" y="0"/>
                </a:lnTo>
                <a:lnTo>
                  <a:pt x="0" y="6220587"/>
                </a:lnTo>
                <a:lnTo>
                  <a:pt x="12192000" y="62205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47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1007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047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4555" y="6400293"/>
            <a:ext cx="895616" cy="3535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35141" y="2481833"/>
            <a:ext cx="3097530" cy="191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95"/>
              </a:spcBef>
              <a:buChar char="•"/>
              <a:tabLst>
                <a:tab pos="367665" algn="l"/>
                <a:tab pos="3683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Repetitive</a:t>
            </a:r>
            <a:endParaRPr sz="28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2400"/>
              </a:spcBef>
              <a:buChar char="•"/>
              <a:tabLst>
                <a:tab pos="367665" algn="l"/>
                <a:tab pos="3683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Intentional</a:t>
            </a:r>
            <a:endParaRPr sz="28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2400"/>
              </a:spcBef>
              <a:buChar char="•"/>
              <a:tabLst>
                <a:tab pos="367665" algn="l"/>
                <a:tab pos="3683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imbalance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9614" y="1037031"/>
            <a:ext cx="4648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What</a:t>
            </a:r>
            <a:r>
              <a:rPr sz="4400" spc="-1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is</a:t>
            </a:r>
            <a:r>
              <a:rPr sz="4400" spc="-6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bullying?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2267711" y="1882139"/>
            <a:ext cx="3165475" cy="3165475"/>
            <a:chOff x="2267711" y="1882139"/>
            <a:chExt cx="3165475" cy="31654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11" y="1882139"/>
              <a:ext cx="3165348" cy="31653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49524" y="2163698"/>
              <a:ext cx="2602230" cy="2602230"/>
            </a:xfrm>
            <a:custGeom>
              <a:avLst/>
              <a:gdLst/>
              <a:ahLst/>
              <a:cxnLst/>
              <a:rect l="l" t="t" r="r" b="b"/>
              <a:pathLst>
                <a:path w="2602229" h="2602229">
                  <a:moveTo>
                    <a:pt x="1300988" y="0"/>
                  </a:moveTo>
                  <a:lnTo>
                    <a:pt x="1253236" y="888"/>
                  </a:lnTo>
                  <a:lnTo>
                    <a:pt x="1205991" y="3428"/>
                  </a:lnTo>
                  <a:lnTo>
                    <a:pt x="1159255" y="7620"/>
                  </a:lnTo>
                  <a:lnTo>
                    <a:pt x="1112901" y="13462"/>
                  </a:lnTo>
                  <a:lnTo>
                    <a:pt x="1067180" y="20954"/>
                  </a:lnTo>
                  <a:lnTo>
                    <a:pt x="1021841" y="29972"/>
                  </a:lnTo>
                  <a:lnTo>
                    <a:pt x="977264" y="40639"/>
                  </a:lnTo>
                  <a:lnTo>
                    <a:pt x="933196" y="52704"/>
                  </a:lnTo>
                  <a:lnTo>
                    <a:pt x="889762" y="66293"/>
                  </a:lnTo>
                  <a:lnTo>
                    <a:pt x="846963" y="81406"/>
                  </a:lnTo>
                  <a:lnTo>
                    <a:pt x="804926" y="97916"/>
                  </a:lnTo>
                  <a:lnTo>
                    <a:pt x="763651" y="115824"/>
                  </a:lnTo>
                  <a:lnTo>
                    <a:pt x="723138" y="135127"/>
                  </a:lnTo>
                  <a:lnTo>
                    <a:pt x="683260" y="155701"/>
                  </a:lnTo>
                  <a:lnTo>
                    <a:pt x="644270" y="177673"/>
                  </a:lnTo>
                  <a:lnTo>
                    <a:pt x="606170" y="200913"/>
                  </a:lnTo>
                  <a:lnTo>
                    <a:pt x="568960" y="225298"/>
                  </a:lnTo>
                  <a:lnTo>
                    <a:pt x="532638" y="251078"/>
                  </a:lnTo>
                  <a:lnTo>
                    <a:pt x="497205" y="277875"/>
                  </a:lnTo>
                  <a:lnTo>
                    <a:pt x="462788" y="305942"/>
                  </a:lnTo>
                  <a:lnTo>
                    <a:pt x="429260" y="335152"/>
                  </a:lnTo>
                  <a:lnTo>
                    <a:pt x="396875" y="365505"/>
                  </a:lnTo>
                  <a:lnTo>
                    <a:pt x="365506" y="396875"/>
                  </a:lnTo>
                  <a:lnTo>
                    <a:pt x="335152" y="429387"/>
                  </a:lnTo>
                  <a:lnTo>
                    <a:pt x="305943" y="462788"/>
                  </a:lnTo>
                  <a:lnTo>
                    <a:pt x="277875" y="497204"/>
                  </a:lnTo>
                  <a:lnTo>
                    <a:pt x="250951" y="532638"/>
                  </a:lnTo>
                  <a:lnTo>
                    <a:pt x="225298" y="568960"/>
                  </a:lnTo>
                  <a:lnTo>
                    <a:pt x="200787" y="606298"/>
                  </a:lnTo>
                  <a:lnTo>
                    <a:pt x="177673" y="644398"/>
                  </a:lnTo>
                  <a:lnTo>
                    <a:pt x="155701" y="683387"/>
                  </a:lnTo>
                  <a:lnTo>
                    <a:pt x="135000" y="723138"/>
                  </a:lnTo>
                  <a:lnTo>
                    <a:pt x="115824" y="763651"/>
                  </a:lnTo>
                  <a:lnTo>
                    <a:pt x="97917" y="805052"/>
                  </a:lnTo>
                  <a:lnTo>
                    <a:pt x="81406" y="847089"/>
                  </a:lnTo>
                  <a:lnTo>
                    <a:pt x="66293" y="889762"/>
                  </a:lnTo>
                  <a:lnTo>
                    <a:pt x="52705" y="933196"/>
                  </a:lnTo>
                  <a:lnTo>
                    <a:pt x="40639" y="977264"/>
                  </a:lnTo>
                  <a:lnTo>
                    <a:pt x="29972" y="1021968"/>
                  </a:lnTo>
                  <a:lnTo>
                    <a:pt x="20955" y="1067180"/>
                  </a:lnTo>
                  <a:lnTo>
                    <a:pt x="13462" y="1112901"/>
                  </a:lnTo>
                  <a:lnTo>
                    <a:pt x="7619" y="1159255"/>
                  </a:lnTo>
                  <a:lnTo>
                    <a:pt x="3429" y="1205991"/>
                  </a:lnTo>
                  <a:lnTo>
                    <a:pt x="888" y="1253236"/>
                  </a:lnTo>
                  <a:lnTo>
                    <a:pt x="0" y="1300988"/>
                  </a:lnTo>
                  <a:lnTo>
                    <a:pt x="888" y="1348739"/>
                  </a:lnTo>
                  <a:lnTo>
                    <a:pt x="3429" y="1395984"/>
                  </a:lnTo>
                  <a:lnTo>
                    <a:pt x="7619" y="1442720"/>
                  </a:lnTo>
                  <a:lnTo>
                    <a:pt x="13462" y="1489075"/>
                  </a:lnTo>
                  <a:lnTo>
                    <a:pt x="20955" y="1534795"/>
                  </a:lnTo>
                  <a:lnTo>
                    <a:pt x="29972" y="1580133"/>
                  </a:lnTo>
                  <a:lnTo>
                    <a:pt x="40639" y="1624711"/>
                  </a:lnTo>
                  <a:lnTo>
                    <a:pt x="52705" y="1668780"/>
                  </a:lnTo>
                  <a:lnTo>
                    <a:pt x="66293" y="1712214"/>
                  </a:lnTo>
                  <a:lnTo>
                    <a:pt x="81406" y="1755013"/>
                  </a:lnTo>
                  <a:lnTo>
                    <a:pt x="97917" y="1797050"/>
                  </a:lnTo>
                  <a:lnTo>
                    <a:pt x="115824" y="1838325"/>
                  </a:lnTo>
                  <a:lnTo>
                    <a:pt x="135000" y="1878838"/>
                  </a:lnTo>
                  <a:lnTo>
                    <a:pt x="155701" y="1918715"/>
                  </a:lnTo>
                  <a:lnTo>
                    <a:pt x="177673" y="1957705"/>
                  </a:lnTo>
                  <a:lnTo>
                    <a:pt x="200787" y="1995805"/>
                  </a:lnTo>
                  <a:lnTo>
                    <a:pt x="225298" y="2033015"/>
                  </a:lnTo>
                  <a:lnTo>
                    <a:pt x="250951" y="2069338"/>
                  </a:lnTo>
                  <a:lnTo>
                    <a:pt x="277875" y="2104771"/>
                  </a:lnTo>
                  <a:lnTo>
                    <a:pt x="305943" y="2139188"/>
                  </a:lnTo>
                  <a:lnTo>
                    <a:pt x="335152" y="2172716"/>
                  </a:lnTo>
                  <a:lnTo>
                    <a:pt x="365506" y="2205101"/>
                  </a:lnTo>
                  <a:lnTo>
                    <a:pt x="396875" y="2236470"/>
                  </a:lnTo>
                  <a:lnTo>
                    <a:pt x="429260" y="2266823"/>
                  </a:lnTo>
                  <a:lnTo>
                    <a:pt x="462788" y="2296033"/>
                  </a:lnTo>
                  <a:lnTo>
                    <a:pt x="497205" y="2324100"/>
                  </a:lnTo>
                  <a:lnTo>
                    <a:pt x="532638" y="2351024"/>
                  </a:lnTo>
                  <a:lnTo>
                    <a:pt x="568960" y="2376678"/>
                  </a:lnTo>
                  <a:lnTo>
                    <a:pt x="606170" y="2401189"/>
                  </a:lnTo>
                  <a:lnTo>
                    <a:pt x="644270" y="2424303"/>
                  </a:lnTo>
                  <a:lnTo>
                    <a:pt x="683260" y="2446274"/>
                  </a:lnTo>
                  <a:lnTo>
                    <a:pt x="723138" y="2466975"/>
                  </a:lnTo>
                  <a:lnTo>
                    <a:pt x="763651" y="2486152"/>
                  </a:lnTo>
                  <a:lnTo>
                    <a:pt x="804926" y="2504059"/>
                  </a:lnTo>
                  <a:lnTo>
                    <a:pt x="846963" y="2520569"/>
                  </a:lnTo>
                  <a:lnTo>
                    <a:pt x="889762" y="2535682"/>
                  </a:lnTo>
                  <a:lnTo>
                    <a:pt x="933196" y="2549271"/>
                  </a:lnTo>
                  <a:lnTo>
                    <a:pt x="977264" y="2561336"/>
                  </a:lnTo>
                  <a:lnTo>
                    <a:pt x="1021841" y="2572004"/>
                  </a:lnTo>
                  <a:lnTo>
                    <a:pt x="1067180" y="2581021"/>
                  </a:lnTo>
                  <a:lnTo>
                    <a:pt x="1112901" y="2588514"/>
                  </a:lnTo>
                  <a:lnTo>
                    <a:pt x="1159255" y="2594356"/>
                  </a:lnTo>
                  <a:lnTo>
                    <a:pt x="1205991" y="2598547"/>
                  </a:lnTo>
                  <a:lnTo>
                    <a:pt x="1253236" y="2601087"/>
                  </a:lnTo>
                  <a:lnTo>
                    <a:pt x="1300988" y="2601976"/>
                  </a:lnTo>
                  <a:lnTo>
                    <a:pt x="1348739" y="2601087"/>
                  </a:lnTo>
                  <a:lnTo>
                    <a:pt x="1395984" y="2598547"/>
                  </a:lnTo>
                  <a:lnTo>
                    <a:pt x="1442720" y="2594356"/>
                  </a:lnTo>
                  <a:lnTo>
                    <a:pt x="1489075" y="2588514"/>
                  </a:lnTo>
                  <a:lnTo>
                    <a:pt x="1534795" y="2581021"/>
                  </a:lnTo>
                  <a:lnTo>
                    <a:pt x="1580007" y="2572004"/>
                  </a:lnTo>
                  <a:lnTo>
                    <a:pt x="1624711" y="2561336"/>
                  </a:lnTo>
                  <a:lnTo>
                    <a:pt x="1668779" y="2549271"/>
                  </a:lnTo>
                  <a:lnTo>
                    <a:pt x="1712214" y="2535682"/>
                  </a:lnTo>
                  <a:lnTo>
                    <a:pt x="1754886" y="2520569"/>
                  </a:lnTo>
                  <a:lnTo>
                    <a:pt x="1796923" y="2504059"/>
                  </a:lnTo>
                  <a:lnTo>
                    <a:pt x="1838325" y="2486152"/>
                  </a:lnTo>
                  <a:lnTo>
                    <a:pt x="1878838" y="2466975"/>
                  </a:lnTo>
                  <a:lnTo>
                    <a:pt x="1918589" y="2446274"/>
                  </a:lnTo>
                  <a:lnTo>
                    <a:pt x="1957577" y="2424303"/>
                  </a:lnTo>
                  <a:lnTo>
                    <a:pt x="1995677" y="2401189"/>
                  </a:lnTo>
                  <a:lnTo>
                    <a:pt x="2033015" y="2376678"/>
                  </a:lnTo>
                  <a:lnTo>
                    <a:pt x="2069338" y="2351024"/>
                  </a:lnTo>
                  <a:lnTo>
                    <a:pt x="2104771" y="2324100"/>
                  </a:lnTo>
                  <a:lnTo>
                    <a:pt x="2139188" y="2296033"/>
                  </a:lnTo>
                  <a:lnTo>
                    <a:pt x="2172589" y="2266823"/>
                  </a:lnTo>
                  <a:lnTo>
                    <a:pt x="2205101" y="2236470"/>
                  </a:lnTo>
                  <a:lnTo>
                    <a:pt x="2236470" y="2205101"/>
                  </a:lnTo>
                  <a:lnTo>
                    <a:pt x="2266823" y="2172716"/>
                  </a:lnTo>
                  <a:lnTo>
                    <a:pt x="2296033" y="2139188"/>
                  </a:lnTo>
                  <a:lnTo>
                    <a:pt x="2324100" y="2104771"/>
                  </a:lnTo>
                  <a:lnTo>
                    <a:pt x="2350897" y="2069338"/>
                  </a:lnTo>
                  <a:lnTo>
                    <a:pt x="2376678" y="2033015"/>
                  </a:lnTo>
                  <a:lnTo>
                    <a:pt x="2401062" y="1995805"/>
                  </a:lnTo>
                  <a:lnTo>
                    <a:pt x="2424303" y="1957705"/>
                  </a:lnTo>
                  <a:lnTo>
                    <a:pt x="2446274" y="1918715"/>
                  </a:lnTo>
                  <a:lnTo>
                    <a:pt x="2466848" y="1878838"/>
                  </a:lnTo>
                  <a:lnTo>
                    <a:pt x="2486152" y="1838325"/>
                  </a:lnTo>
                  <a:lnTo>
                    <a:pt x="2504059" y="1797050"/>
                  </a:lnTo>
                  <a:lnTo>
                    <a:pt x="2520569" y="1755013"/>
                  </a:lnTo>
                  <a:lnTo>
                    <a:pt x="2535682" y="1712214"/>
                  </a:lnTo>
                  <a:lnTo>
                    <a:pt x="2549271" y="1668780"/>
                  </a:lnTo>
                  <a:lnTo>
                    <a:pt x="2561336" y="1624711"/>
                  </a:lnTo>
                  <a:lnTo>
                    <a:pt x="2572004" y="1580133"/>
                  </a:lnTo>
                  <a:lnTo>
                    <a:pt x="2581021" y="1534795"/>
                  </a:lnTo>
                  <a:lnTo>
                    <a:pt x="2588514" y="1489075"/>
                  </a:lnTo>
                  <a:lnTo>
                    <a:pt x="2594355" y="1442720"/>
                  </a:lnTo>
                  <a:lnTo>
                    <a:pt x="2598547" y="1395984"/>
                  </a:lnTo>
                  <a:lnTo>
                    <a:pt x="2601087" y="1348739"/>
                  </a:lnTo>
                  <a:lnTo>
                    <a:pt x="2601976" y="1300988"/>
                  </a:lnTo>
                  <a:lnTo>
                    <a:pt x="2601087" y="1253236"/>
                  </a:lnTo>
                  <a:lnTo>
                    <a:pt x="2598547" y="1205991"/>
                  </a:lnTo>
                  <a:lnTo>
                    <a:pt x="2594355" y="1159255"/>
                  </a:lnTo>
                  <a:lnTo>
                    <a:pt x="2588514" y="1112901"/>
                  </a:lnTo>
                  <a:lnTo>
                    <a:pt x="2581021" y="1067180"/>
                  </a:lnTo>
                  <a:lnTo>
                    <a:pt x="2572004" y="1021968"/>
                  </a:lnTo>
                  <a:lnTo>
                    <a:pt x="2561336" y="977264"/>
                  </a:lnTo>
                  <a:lnTo>
                    <a:pt x="2549271" y="933196"/>
                  </a:lnTo>
                  <a:lnTo>
                    <a:pt x="2535682" y="889762"/>
                  </a:lnTo>
                  <a:lnTo>
                    <a:pt x="2520569" y="847089"/>
                  </a:lnTo>
                  <a:lnTo>
                    <a:pt x="2504059" y="805052"/>
                  </a:lnTo>
                  <a:lnTo>
                    <a:pt x="2486152" y="763651"/>
                  </a:lnTo>
                  <a:lnTo>
                    <a:pt x="2466848" y="723138"/>
                  </a:lnTo>
                  <a:lnTo>
                    <a:pt x="2446274" y="683387"/>
                  </a:lnTo>
                  <a:lnTo>
                    <a:pt x="2424303" y="644398"/>
                  </a:lnTo>
                  <a:lnTo>
                    <a:pt x="2401062" y="606298"/>
                  </a:lnTo>
                  <a:lnTo>
                    <a:pt x="2376678" y="568960"/>
                  </a:lnTo>
                  <a:lnTo>
                    <a:pt x="2350897" y="532638"/>
                  </a:lnTo>
                  <a:lnTo>
                    <a:pt x="2324100" y="497204"/>
                  </a:lnTo>
                  <a:lnTo>
                    <a:pt x="2296033" y="462788"/>
                  </a:lnTo>
                  <a:lnTo>
                    <a:pt x="2266823" y="429387"/>
                  </a:lnTo>
                  <a:lnTo>
                    <a:pt x="2236470" y="396875"/>
                  </a:lnTo>
                  <a:lnTo>
                    <a:pt x="2205101" y="365505"/>
                  </a:lnTo>
                  <a:lnTo>
                    <a:pt x="2172589" y="335152"/>
                  </a:lnTo>
                  <a:lnTo>
                    <a:pt x="2139188" y="305942"/>
                  </a:lnTo>
                  <a:lnTo>
                    <a:pt x="2104771" y="277875"/>
                  </a:lnTo>
                  <a:lnTo>
                    <a:pt x="2069338" y="251078"/>
                  </a:lnTo>
                  <a:lnTo>
                    <a:pt x="2033015" y="225298"/>
                  </a:lnTo>
                  <a:lnTo>
                    <a:pt x="1995677" y="200913"/>
                  </a:lnTo>
                  <a:lnTo>
                    <a:pt x="1957577" y="177673"/>
                  </a:lnTo>
                  <a:lnTo>
                    <a:pt x="1918589" y="155701"/>
                  </a:lnTo>
                  <a:lnTo>
                    <a:pt x="1878838" y="135127"/>
                  </a:lnTo>
                  <a:lnTo>
                    <a:pt x="1838325" y="115824"/>
                  </a:lnTo>
                  <a:lnTo>
                    <a:pt x="1796923" y="97916"/>
                  </a:lnTo>
                  <a:lnTo>
                    <a:pt x="1754886" y="81406"/>
                  </a:lnTo>
                  <a:lnTo>
                    <a:pt x="1712214" y="66293"/>
                  </a:lnTo>
                  <a:lnTo>
                    <a:pt x="1668779" y="52704"/>
                  </a:lnTo>
                  <a:lnTo>
                    <a:pt x="1624711" y="40639"/>
                  </a:lnTo>
                  <a:lnTo>
                    <a:pt x="1580007" y="29972"/>
                  </a:lnTo>
                  <a:lnTo>
                    <a:pt x="1534795" y="20954"/>
                  </a:lnTo>
                  <a:lnTo>
                    <a:pt x="1489075" y="13462"/>
                  </a:lnTo>
                  <a:lnTo>
                    <a:pt x="1442720" y="7620"/>
                  </a:lnTo>
                  <a:lnTo>
                    <a:pt x="1395984" y="3428"/>
                  </a:lnTo>
                  <a:lnTo>
                    <a:pt x="1348739" y="888"/>
                  </a:lnTo>
                  <a:lnTo>
                    <a:pt x="1300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4697" y="2671571"/>
              <a:ext cx="1662429" cy="166242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12" name="image1.jpg" descr="Image">
            <a:extLst>
              <a:ext uri="{FF2B5EF4-FFF2-40B4-BE49-F238E27FC236}">
                <a16:creationId xmlns:a16="http://schemas.microsoft.com/office/drawing/2014/main" id="{DC336C5C-66A2-AB8F-8C88-7C31C83AD0ED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420725" y="6055561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4555" y="6400293"/>
            <a:ext cx="895616" cy="3535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6018" y="1087627"/>
            <a:ext cx="999236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repetitive</a:t>
            </a:r>
            <a:r>
              <a:rPr sz="2000" dirty="0">
                <a:solidFill>
                  <a:srgbClr val="00CC00"/>
                </a:solidFill>
                <a:latin typeface="Arial"/>
                <a:cs typeface="Arial"/>
              </a:rPr>
              <a:t>,</a:t>
            </a:r>
            <a:r>
              <a:rPr sz="2000" spc="-3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intentional</a:t>
            </a:r>
            <a:r>
              <a:rPr sz="2000" b="1" spc="-5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hurting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group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another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group, </a:t>
            </a:r>
            <a:r>
              <a:rPr sz="2000" dirty="0">
                <a:latin typeface="Arial"/>
                <a:cs typeface="Arial"/>
              </a:rPr>
              <a:t>where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relationship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involves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imbalance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CC00"/>
                </a:solidFill>
                <a:latin typeface="Arial"/>
                <a:cs typeface="Arial"/>
              </a:rPr>
              <a:t>power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Bullying 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physical</a:t>
            </a:r>
            <a:r>
              <a:rPr sz="2000" spc="-10" dirty="0">
                <a:solidFill>
                  <a:srgbClr val="00CC00"/>
                </a:solidFill>
                <a:latin typeface="Arial"/>
                <a:cs typeface="Arial"/>
              </a:rPr>
              <a:t>,</a:t>
            </a:r>
            <a:r>
              <a:rPr sz="2000" spc="-18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verbal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CC00"/>
                </a:solidFill>
                <a:latin typeface="Arial"/>
                <a:cs typeface="Arial"/>
              </a:rPr>
              <a:t>psychological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6018" y="385063"/>
            <a:ext cx="2165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EC0"/>
                </a:solidFill>
              </a:rPr>
              <a:t>Bullying</a:t>
            </a:r>
            <a:r>
              <a:rPr sz="2800" spc="-130" dirty="0">
                <a:solidFill>
                  <a:srgbClr val="006EC0"/>
                </a:solidFill>
              </a:rPr>
              <a:t> </a:t>
            </a:r>
            <a:r>
              <a:rPr sz="2800" spc="-25" dirty="0">
                <a:solidFill>
                  <a:srgbClr val="006EC0"/>
                </a:solidFill>
              </a:rPr>
              <a:t>is…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2688335" y="2587721"/>
            <a:ext cx="2451100" cy="2449195"/>
            <a:chOff x="2688335" y="2587721"/>
            <a:chExt cx="2451100" cy="24491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8335" y="2587721"/>
              <a:ext cx="2450592" cy="24491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14522" y="2813684"/>
              <a:ext cx="1998345" cy="1998345"/>
            </a:xfrm>
            <a:custGeom>
              <a:avLst/>
              <a:gdLst/>
              <a:ahLst/>
              <a:cxnLst/>
              <a:rect l="l" t="t" r="r" b="b"/>
              <a:pathLst>
                <a:path w="1998345" h="1998345">
                  <a:moveTo>
                    <a:pt x="998981" y="0"/>
                  </a:moveTo>
                  <a:lnTo>
                    <a:pt x="950594" y="1142"/>
                  </a:lnTo>
                  <a:lnTo>
                    <a:pt x="902715" y="4572"/>
                  </a:lnTo>
                  <a:lnTo>
                    <a:pt x="855599" y="10160"/>
                  </a:lnTo>
                  <a:lnTo>
                    <a:pt x="809116" y="18034"/>
                  </a:lnTo>
                  <a:lnTo>
                    <a:pt x="763397" y="27939"/>
                  </a:lnTo>
                  <a:lnTo>
                    <a:pt x="718565" y="39877"/>
                  </a:lnTo>
                  <a:lnTo>
                    <a:pt x="674497" y="53848"/>
                  </a:lnTo>
                  <a:lnTo>
                    <a:pt x="631316" y="69850"/>
                  </a:lnTo>
                  <a:lnTo>
                    <a:pt x="589152" y="87629"/>
                  </a:lnTo>
                  <a:lnTo>
                    <a:pt x="548004" y="107314"/>
                  </a:lnTo>
                  <a:lnTo>
                    <a:pt x="507873" y="128904"/>
                  </a:lnTo>
                  <a:lnTo>
                    <a:pt x="468884" y="152018"/>
                  </a:lnTo>
                  <a:lnTo>
                    <a:pt x="431164" y="177037"/>
                  </a:lnTo>
                  <a:lnTo>
                    <a:pt x="394462" y="203580"/>
                  </a:lnTo>
                  <a:lnTo>
                    <a:pt x="359155" y="231775"/>
                  </a:lnTo>
                  <a:lnTo>
                    <a:pt x="325246" y="261365"/>
                  </a:lnTo>
                  <a:lnTo>
                    <a:pt x="292607" y="292607"/>
                  </a:lnTo>
                  <a:lnTo>
                    <a:pt x="261365" y="325247"/>
                  </a:lnTo>
                  <a:lnTo>
                    <a:pt x="231775" y="359155"/>
                  </a:lnTo>
                  <a:lnTo>
                    <a:pt x="203581" y="394462"/>
                  </a:lnTo>
                  <a:lnTo>
                    <a:pt x="177037" y="431164"/>
                  </a:lnTo>
                  <a:lnTo>
                    <a:pt x="152019" y="468884"/>
                  </a:lnTo>
                  <a:lnTo>
                    <a:pt x="128904" y="507873"/>
                  </a:lnTo>
                  <a:lnTo>
                    <a:pt x="107314" y="548004"/>
                  </a:lnTo>
                  <a:lnTo>
                    <a:pt x="87629" y="589152"/>
                  </a:lnTo>
                  <a:lnTo>
                    <a:pt x="69850" y="631316"/>
                  </a:lnTo>
                  <a:lnTo>
                    <a:pt x="53847" y="674497"/>
                  </a:lnTo>
                  <a:lnTo>
                    <a:pt x="39877" y="718565"/>
                  </a:lnTo>
                  <a:lnTo>
                    <a:pt x="27939" y="763397"/>
                  </a:lnTo>
                  <a:lnTo>
                    <a:pt x="18033" y="809116"/>
                  </a:lnTo>
                  <a:lnTo>
                    <a:pt x="10159" y="855598"/>
                  </a:lnTo>
                  <a:lnTo>
                    <a:pt x="4571" y="902715"/>
                  </a:lnTo>
                  <a:lnTo>
                    <a:pt x="1143" y="950594"/>
                  </a:lnTo>
                  <a:lnTo>
                    <a:pt x="0" y="998982"/>
                  </a:lnTo>
                  <a:lnTo>
                    <a:pt x="1143" y="1047369"/>
                  </a:lnTo>
                  <a:lnTo>
                    <a:pt x="4571" y="1095247"/>
                  </a:lnTo>
                  <a:lnTo>
                    <a:pt x="10159" y="1142364"/>
                  </a:lnTo>
                  <a:lnTo>
                    <a:pt x="18033" y="1188846"/>
                  </a:lnTo>
                  <a:lnTo>
                    <a:pt x="27939" y="1234566"/>
                  </a:lnTo>
                  <a:lnTo>
                    <a:pt x="39877" y="1279525"/>
                  </a:lnTo>
                  <a:lnTo>
                    <a:pt x="53847" y="1323466"/>
                  </a:lnTo>
                  <a:lnTo>
                    <a:pt x="69850" y="1366646"/>
                  </a:lnTo>
                  <a:lnTo>
                    <a:pt x="87629" y="1408810"/>
                  </a:lnTo>
                  <a:lnTo>
                    <a:pt x="107314" y="1450085"/>
                  </a:lnTo>
                  <a:lnTo>
                    <a:pt x="128904" y="1490090"/>
                  </a:lnTo>
                  <a:lnTo>
                    <a:pt x="152019" y="1529079"/>
                  </a:lnTo>
                  <a:lnTo>
                    <a:pt x="177037" y="1566926"/>
                  </a:lnTo>
                  <a:lnTo>
                    <a:pt x="203581" y="1603502"/>
                  </a:lnTo>
                  <a:lnTo>
                    <a:pt x="231775" y="1638808"/>
                  </a:lnTo>
                  <a:lnTo>
                    <a:pt x="261365" y="1672844"/>
                  </a:lnTo>
                  <a:lnTo>
                    <a:pt x="292607" y="1705483"/>
                  </a:lnTo>
                  <a:lnTo>
                    <a:pt x="325246" y="1736597"/>
                  </a:lnTo>
                  <a:lnTo>
                    <a:pt x="359155" y="1766315"/>
                  </a:lnTo>
                  <a:lnTo>
                    <a:pt x="394462" y="1794509"/>
                  </a:lnTo>
                  <a:lnTo>
                    <a:pt x="431164" y="1821052"/>
                  </a:lnTo>
                  <a:lnTo>
                    <a:pt x="468884" y="1845945"/>
                  </a:lnTo>
                  <a:lnTo>
                    <a:pt x="507873" y="1869185"/>
                  </a:lnTo>
                  <a:lnTo>
                    <a:pt x="548004" y="1890776"/>
                  </a:lnTo>
                  <a:lnTo>
                    <a:pt x="589152" y="1910460"/>
                  </a:lnTo>
                  <a:lnTo>
                    <a:pt x="631316" y="1928240"/>
                  </a:lnTo>
                  <a:lnTo>
                    <a:pt x="674497" y="1944242"/>
                  </a:lnTo>
                  <a:lnTo>
                    <a:pt x="718565" y="1958213"/>
                  </a:lnTo>
                  <a:lnTo>
                    <a:pt x="763397" y="1970151"/>
                  </a:lnTo>
                  <a:lnTo>
                    <a:pt x="809116" y="1980057"/>
                  </a:lnTo>
                  <a:lnTo>
                    <a:pt x="855599" y="1987931"/>
                  </a:lnTo>
                  <a:lnTo>
                    <a:pt x="902715" y="1993519"/>
                  </a:lnTo>
                  <a:lnTo>
                    <a:pt x="950594" y="1996947"/>
                  </a:lnTo>
                  <a:lnTo>
                    <a:pt x="998981" y="1998090"/>
                  </a:lnTo>
                  <a:lnTo>
                    <a:pt x="1047368" y="1996947"/>
                  </a:lnTo>
                  <a:lnTo>
                    <a:pt x="1095248" y="1993519"/>
                  </a:lnTo>
                  <a:lnTo>
                    <a:pt x="1142364" y="1987931"/>
                  </a:lnTo>
                  <a:lnTo>
                    <a:pt x="1188847" y="1980057"/>
                  </a:lnTo>
                  <a:lnTo>
                    <a:pt x="1234566" y="1970151"/>
                  </a:lnTo>
                  <a:lnTo>
                    <a:pt x="1279398" y="1958213"/>
                  </a:lnTo>
                  <a:lnTo>
                    <a:pt x="1323466" y="1944242"/>
                  </a:lnTo>
                  <a:lnTo>
                    <a:pt x="1366647" y="1928240"/>
                  </a:lnTo>
                  <a:lnTo>
                    <a:pt x="1408811" y="1910460"/>
                  </a:lnTo>
                  <a:lnTo>
                    <a:pt x="1449959" y="1890776"/>
                  </a:lnTo>
                  <a:lnTo>
                    <a:pt x="1490090" y="1869185"/>
                  </a:lnTo>
                  <a:lnTo>
                    <a:pt x="1529079" y="1845945"/>
                  </a:lnTo>
                  <a:lnTo>
                    <a:pt x="1566799" y="1821052"/>
                  </a:lnTo>
                  <a:lnTo>
                    <a:pt x="1603502" y="1794509"/>
                  </a:lnTo>
                  <a:lnTo>
                    <a:pt x="1638807" y="1766315"/>
                  </a:lnTo>
                  <a:lnTo>
                    <a:pt x="1672716" y="1736597"/>
                  </a:lnTo>
                  <a:lnTo>
                    <a:pt x="1705355" y="1705483"/>
                  </a:lnTo>
                  <a:lnTo>
                    <a:pt x="1736471" y="1672844"/>
                  </a:lnTo>
                  <a:lnTo>
                    <a:pt x="1766189" y="1638808"/>
                  </a:lnTo>
                  <a:lnTo>
                    <a:pt x="1794382" y="1603502"/>
                  </a:lnTo>
                  <a:lnTo>
                    <a:pt x="1820926" y="1566926"/>
                  </a:lnTo>
                  <a:lnTo>
                    <a:pt x="1845944" y="1529079"/>
                  </a:lnTo>
                  <a:lnTo>
                    <a:pt x="1869059" y="1490090"/>
                  </a:lnTo>
                  <a:lnTo>
                    <a:pt x="1890649" y="1450085"/>
                  </a:lnTo>
                  <a:lnTo>
                    <a:pt x="1910334" y="1408810"/>
                  </a:lnTo>
                  <a:lnTo>
                    <a:pt x="1928114" y="1366646"/>
                  </a:lnTo>
                  <a:lnTo>
                    <a:pt x="1944115" y="1323466"/>
                  </a:lnTo>
                  <a:lnTo>
                    <a:pt x="1958086" y="1279525"/>
                  </a:lnTo>
                  <a:lnTo>
                    <a:pt x="1970024" y="1234566"/>
                  </a:lnTo>
                  <a:lnTo>
                    <a:pt x="1979929" y="1188846"/>
                  </a:lnTo>
                  <a:lnTo>
                    <a:pt x="1987803" y="1142364"/>
                  </a:lnTo>
                  <a:lnTo>
                    <a:pt x="1993391" y="1095247"/>
                  </a:lnTo>
                  <a:lnTo>
                    <a:pt x="1996821" y="1047369"/>
                  </a:lnTo>
                  <a:lnTo>
                    <a:pt x="1997964" y="998982"/>
                  </a:lnTo>
                  <a:lnTo>
                    <a:pt x="1996821" y="950594"/>
                  </a:lnTo>
                  <a:lnTo>
                    <a:pt x="1993391" y="902715"/>
                  </a:lnTo>
                  <a:lnTo>
                    <a:pt x="1987803" y="855598"/>
                  </a:lnTo>
                  <a:lnTo>
                    <a:pt x="1979929" y="809116"/>
                  </a:lnTo>
                  <a:lnTo>
                    <a:pt x="1970024" y="763397"/>
                  </a:lnTo>
                  <a:lnTo>
                    <a:pt x="1958086" y="718565"/>
                  </a:lnTo>
                  <a:lnTo>
                    <a:pt x="1944115" y="674497"/>
                  </a:lnTo>
                  <a:lnTo>
                    <a:pt x="1928114" y="631316"/>
                  </a:lnTo>
                  <a:lnTo>
                    <a:pt x="1910334" y="589152"/>
                  </a:lnTo>
                  <a:lnTo>
                    <a:pt x="1890649" y="548004"/>
                  </a:lnTo>
                  <a:lnTo>
                    <a:pt x="1869059" y="507873"/>
                  </a:lnTo>
                  <a:lnTo>
                    <a:pt x="1845944" y="468884"/>
                  </a:lnTo>
                  <a:lnTo>
                    <a:pt x="1820926" y="431164"/>
                  </a:lnTo>
                  <a:lnTo>
                    <a:pt x="1794382" y="394462"/>
                  </a:lnTo>
                  <a:lnTo>
                    <a:pt x="1766189" y="359155"/>
                  </a:lnTo>
                  <a:lnTo>
                    <a:pt x="1736471" y="325247"/>
                  </a:lnTo>
                  <a:lnTo>
                    <a:pt x="1705355" y="292607"/>
                  </a:lnTo>
                  <a:lnTo>
                    <a:pt x="1672716" y="261365"/>
                  </a:lnTo>
                  <a:lnTo>
                    <a:pt x="1638807" y="231775"/>
                  </a:lnTo>
                  <a:lnTo>
                    <a:pt x="1603502" y="203580"/>
                  </a:lnTo>
                  <a:lnTo>
                    <a:pt x="1566799" y="177037"/>
                  </a:lnTo>
                  <a:lnTo>
                    <a:pt x="1529079" y="152018"/>
                  </a:lnTo>
                  <a:lnTo>
                    <a:pt x="1490090" y="128904"/>
                  </a:lnTo>
                  <a:lnTo>
                    <a:pt x="1449959" y="107314"/>
                  </a:lnTo>
                  <a:lnTo>
                    <a:pt x="1408811" y="87629"/>
                  </a:lnTo>
                  <a:lnTo>
                    <a:pt x="1366647" y="69850"/>
                  </a:lnTo>
                  <a:lnTo>
                    <a:pt x="1323466" y="53848"/>
                  </a:lnTo>
                  <a:lnTo>
                    <a:pt x="1279398" y="39877"/>
                  </a:lnTo>
                  <a:lnTo>
                    <a:pt x="1234566" y="27939"/>
                  </a:lnTo>
                  <a:lnTo>
                    <a:pt x="1188847" y="18034"/>
                  </a:lnTo>
                  <a:lnTo>
                    <a:pt x="1142364" y="10160"/>
                  </a:lnTo>
                  <a:lnTo>
                    <a:pt x="1095248" y="4572"/>
                  </a:lnTo>
                  <a:lnTo>
                    <a:pt x="1047368" y="1142"/>
                  </a:lnTo>
                  <a:lnTo>
                    <a:pt x="998981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6698" y="3281083"/>
              <a:ext cx="1242187" cy="11625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33957" y="5055870"/>
            <a:ext cx="3741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EC0"/>
                </a:solidFill>
                <a:latin typeface="Arial"/>
                <a:cs typeface="Arial"/>
              </a:rPr>
              <a:t>It</a:t>
            </a:r>
            <a:r>
              <a:rPr sz="1800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EC0"/>
                </a:solidFill>
                <a:latin typeface="Arial"/>
                <a:cs typeface="Arial"/>
              </a:rPr>
              <a:t>can</a:t>
            </a:r>
            <a:r>
              <a:rPr sz="1800" spc="-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EC0"/>
                </a:solidFill>
                <a:latin typeface="Arial"/>
                <a:cs typeface="Arial"/>
              </a:rPr>
              <a:t>happen</a:t>
            </a:r>
            <a:r>
              <a:rPr sz="1800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face-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to-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face</a:t>
            </a:r>
            <a:r>
              <a:rPr sz="1800" b="1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EC0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online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4444" y="2540507"/>
            <a:ext cx="2529840" cy="2546985"/>
            <a:chOff x="504444" y="2540507"/>
            <a:chExt cx="2529840" cy="254698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444" y="2540507"/>
              <a:ext cx="2529840" cy="25466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973" y="2816859"/>
              <a:ext cx="1978152" cy="199491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439659" y="3847338"/>
            <a:ext cx="1967864" cy="7226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07975" marR="5080" indent="-295910">
              <a:lnSpc>
                <a:spcPts val="2610"/>
              </a:lnSpc>
              <a:spcBef>
                <a:spcPts val="409"/>
              </a:spcBef>
            </a:pP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Different</a:t>
            </a:r>
            <a:r>
              <a:rPr sz="2400" spc="-1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types </a:t>
            </a:r>
            <a:r>
              <a:rPr sz="2400" dirty="0">
                <a:solidFill>
                  <a:srgbClr val="006EC0"/>
                </a:solidFill>
                <a:latin typeface="Arial"/>
                <a:cs typeface="Arial"/>
              </a:rPr>
              <a:t>of</a:t>
            </a:r>
            <a:r>
              <a:rPr sz="2400" spc="-11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Arial"/>
                <a:cs typeface="Arial"/>
              </a:rPr>
              <a:t>bullying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71260" y="2593339"/>
            <a:ext cx="1564640" cy="1564640"/>
          </a:xfrm>
          <a:custGeom>
            <a:avLst/>
            <a:gdLst/>
            <a:ahLst/>
            <a:cxnLst/>
            <a:rect l="l" t="t" r="r" b="b"/>
            <a:pathLst>
              <a:path w="1564640" h="1564639">
                <a:moveTo>
                  <a:pt x="782192" y="0"/>
                </a:moveTo>
                <a:lnTo>
                  <a:pt x="734567" y="1397"/>
                </a:lnTo>
                <a:lnTo>
                  <a:pt x="687577" y="5714"/>
                </a:lnTo>
                <a:lnTo>
                  <a:pt x="641603" y="12573"/>
                </a:lnTo>
                <a:lnTo>
                  <a:pt x="596391" y="22225"/>
                </a:lnTo>
                <a:lnTo>
                  <a:pt x="552323" y="34289"/>
                </a:lnTo>
                <a:lnTo>
                  <a:pt x="509269" y="48895"/>
                </a:lnTo>
                <a:lnTo>
                  <a:pt x="467360" y="65912"/>
                </a:lnTo>
                <a:lnTo>
                  <a:pt x="426719" y="85217"/>
                </a:lnTo>
                <a:lnTo>
                  <a:pt x="387350" y="106807"/>
                </a:lnTo>
                <a:lnTo>
                  <a:pt x="349503" y="130556"/>
                </a:lnTo>
                <a:lnTo>
                  <a:pt x="313054" y="156210"/>
                </a:lnTo>
                <a:lnTo>
                  <a:pt x="278256" y="184023"/>
                </a:lnTo>
                <a:lnTo>
                  <a:pt x="244983" y="213613"/>
                </a:lnTo>
                <a:lnTo>
                  <a:pt x="213613" y="245110"/>
                </a:lnTo>
                <a:lnTo>
                  <a:pt x="183896" y="278257"/>
                </a:lnTo>
                <a:lnTo>
                  <a:pt x="156210" y="313055"/>
                </a:lnTo>
                <a:lnTo>
                  <a:pt x="130428" y="349504"/>
                </a:lnTo>
                <a:lnTo>
                  <a:pt x="106806" y="387476"/>
                </a:lnTo>
                <a:lnTo>
                  <a:pt x="85216" y="426720"/>
                </a:lnTo>
                <a:lnTo>
                  <a:pt x="65912" y="467360"/>
                </a:lnTo>
                <a:lnTo>
                  <a:pt x="48894" y="509270"/>
                </a:lnTo>
                <a:lnTo>
                  <a:pt x="34289" y="552323"/>
                </a:lnTo>
                <a:lnTo>
                  <a:pt x="22225" y="596519"/>
                </a:lnTo>
                <a:lnTo>
                  <a:pt x="12573" y="641604"/>
                </a:lnTo>
                <a:lnTo>
                  <a:pt x="5714" y="687705"/>
                </a:lnTo>
                <a:lnTo>
                  <a:pt x="1397" y="734568"/>
                </a:lnTo>
                <a:lnTo>
                  <a:pt x="0" y="782193"/>
                </a:lnTo>
                <a:lnTo>
                  <a:pt x="1397" y="829818"/>
                </a:lnTo>
                <a:lnTo>
                  <a:pt x="5714" y="876808"/>
                </a:lnTo>
                <a:lnTo>
                  <a:pt x="12573" y="922782"/>
                </a:lnTo>
                <a:lnTo>
                  <a:pt x="22225" y="967994"/>
                </a:lnTo>
                <a:lnTo>
                  <a:pt x="34289" y="1012063"/>
                </a:lnTo>
                <a:lnTo>
                  <a:pt x="48894" y="1055116"/>
                </a:lnTo>
                <a:lnTo>
                  <a:pt x="65912" y="1097026"/>
                </a:lnTo>
                <a:lnTo>
                  <a:pt x="85216" y="1137666"/>
                </a:lnTo>
                <a:lnTo>
                  <a:pt x="106806" y="1177036"/>
                </a:lnTo>
                <a:lnTo>
                  <a:pt x="130428" y="1214882"/>
                </a:lnTo>
                <a:lnTo>
                  <a:pt x="156210" y="1251331"/>
                </a:lnTo>
                <a:lnTo>
                  <a:pt x="183896" y="1286129"/>
                </a:lnTo>
                <a:lnTo>
                  <a:pt x="213613" y="1319403"/>
                </a:lnTo>
                <a:lnTo>
                  <a:pt x="244983" y="1350772"/>
                </a:lnTo>
                <a:lnTo>
                  <a:pt x="278256" y="1380490"/>
                </a:lnTo>
                <a:lnTo>
                  <a:pt x="313054" y="1408176"/>
                </a:lnTo>
                <a:lnTo>
                  <a:pt x="349503" y="1433957"/>
                </a:lnTo>
                <a:lnTo>
                  <a:pt x="387350" y="1457579"/>
                </a:lnTo>
                <a:lnTo>
                  <a:pt x="426719" y="1479169"/>
                </a:lnTo>
                <a:lnTo>
                  <a:pt x="467360" y="1498473"/>
                </a:lnTo>
                <a:lnTo>
                  <a:pt x="509269" y="1515491"/>
                </a:lnTo>
                <a:lnTo>
                  <a:pt x="552323" y="1530096"/>
                </a:lnTo>
                <a:lnTo>
                  <a:pt x="596391" y="1542161"/>
                </a:lnTo>
                <a:lnTo>
                  <a:pt x="641603" y="1551813"/>
                </a:lnTo>
                <a:lnTo>
                  <a:pt x="687577" y="1558671"/>
                </a:lnTo>
                <a:lnTo>
                  <a:pt x="734567" y="1562989"/>
                </a:lnTo>
                <a:lnTo>
                  <a:pt x="782192" y="1564386"/>
                </a:lnTo>
                <a:lnTo>
                  <a:pt x="829817" y="1562989"/>
                </a:lnTo>
                <a:lnTo>
                  <a:pt x="876681" y="1558671"/>
                </a:lnTo>
                <a:lnTo>
                  <a:pt x="922782" y="1551813"/>
                </a:lnTo>
                <a:lnTo>
                  <a:pt x="967866" y="1542161"/>
                </a:lnTo>
                <a:lnTo>
                  <a:pt x="1012063" y="1530096"/>
                </a:lnTo>
                <a:lnTo>
                  <a:pt x="1055115" y="1515491"/>
                </a:lnTo>
                <a:lnTo>
                  <a:pt x="1097025" y="1498473"/>
                </a:lnTo>
                <a:lnTo>
                  <a:pt x="1137665" y="1479169"/>
                </a:lnTo>
                <a:lnTo>
                  <a:pt x="1176909" y="1457579"/>
                </a:lnTo>
                <a:lnTo>
                  <a:pt x="1214882" y="1433957"/>
                </a:lnTo>
                <a:lnTo>
                  <a:pt x="1251331" y="1408176"/>
                </a:lnTo>
                <a:lnTo>
                  <a:pt x="1286129" y="1380490"/>
                </a:lnTo>
                <a:lnTo>
                  <a:pt x="1319275" y="1350772"/>
                </a:lnTo>
                <a:lnTo>
                  <a:pt x="1350771" y="1319403"/>
                </a:lnTo>
                <a:lnTo>
                  <a:pt x="1380363" y="1286129"/>
                </a:lnTo>
                <a:lnTo>
                  <a:pt x="1408175" y="1251331"/>
                </a:lnTo>
                <a:lnTo>
                  <a:pt x="1433830" y="1214882"/>
                </a:lnTo>
                <a:lnTo>
                  <a:pt x="1457579" y="1177036"/>
                </a:lnTo>
                <a:lnTo>
                  <a:pt x="1479168" y="1137666"/>
                </a:lnTo>
                <a:lnTo>
                  <a:pt x="1498472" y="1097026"/>
                </a:lnTo>
                <a:lnTo>
                  <a:pt x="1515490" y="1055116"/>
                </a:lnTo>
                <a:lnTo>
                  <a:pt x="1530095" y="1012063"/>
                </a:lnTo>
                <a:lnTo>
                  <a:pt x="1542161" y="967994"/>
                </a:lnTo>
                <a:lnTo>
                  <a:pt x="1551813" y="922782"/>
                </a:lnTo>
                <a:lnTo>
                  <a:pt x="1558670" y="876808"/>
                </a:lnTo>
                <a:lnTo>
                  <a:pt x="1562989" y="829818"/>
                </a:lnTo>
                <a:lnTo>
                  <a:pt x="1564386" y="782193"/>
                </a:lnTo>
                <a:lnTo>
                  <a:pt x="1562989" y="734568"/>
                </a:lnTo>
                <a:lnTo>
                  <a:pt x="1558670" y="687705"/>
                </a:lnTo>
                <a:lnTo>
                  <a:pt x="1551813" y="641604"/>
                </a:lnTo>
                <a:lnTo>
                  <a:pt x="1542161" y="596519"/>
                </a:lnTo>
                <a:lnTo>
                  <a:pt x="1530095" y="552323"/>
                </a:lnTo>
                <a:lnTo>
                  <a:pt x="1515490" y="509270"/>
                </a:lnTo>
                <a:lnTo>
                  <a:pt x="1498472" y="467360"/>
                </a:lnTo>
                <a:lnTo>
                  <a:pt x="1479168" y="426720"/>
                </a:lnTo>
                <a:lnTo>
                  <a:pt x="1457579" y="387476"/>
                </a:lnTo>
                <a:lnTo>
                  <a:pt x="1433830" y="349504"/>
                </a:lnTo>
                <a:lnTo>
                  <a:pt x="1408175" y="313055"/>
                </a:lnTo>
                <a:lnTo>
                  <a:pt x="1380363" y="278257"/>
                </a:lnTo>
                <a:lnTo>
                  <a:pt x="1350771" y="245110"/>
                </a:lnTo>
                <a:lnTo>
                  <a:pt x="1319275" y="213613"/>
                </a:lnTo>
                <a:lnTo>
                  <a:pt x="1286129" y="184023"/>
                </a:lnTo>
                <a:lnTo>
                  <a:pt x="1251331" y="156210"/>
                </a:lnTo>
                <a:lnTo>
                  <a:pt x="1214882" y="130556"/>
                </a:lnTo>
                <a:lnTo>
                  <a:pt x="1176909" y="106807"/>
                </a:lnTo>
                <a:lnTo>
                  <a:pt x="1137665" y="85217"/>
                </a:lnTo>
                <a:lnTo>
                  <a:pt x="1097025" y="65912"/>
                </a:lnTo>
                <a:lnTo>
                  <a:pt x="1055115" y="48895"/>
                </a:lnTo>
                <a:lnTo>
                  <a:pt x="1012063" y="34289"/>
                </a:lnTo>
                <a:lnTo>
                  <a:pt x="967866" y="22225"/>
                </a:lnTo>
                <a:lnTo>
                  <a:pt x="922782" y="12573"/>
                </a:lnTo>
                <a:lnTo>
                  <a:pt x="876681" y="5714"/>
                </a:lnTo>
                <a:lnTo>
                  <a:pt x="829817" y="1397"/>
                </a:lnTo>
                <a:lnTo>
                  <a:pt x="782192" y="0"/>
                </a:lnTo>
                <a:close/>
              </a:path>
            </a:pathLst>
          </a:custGeom>
          <a:solidFill>
            <a:srgbClr val="FFC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65265" y="2966720"/>
            <a:ext cx="1015365" cy="7829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indent="-635" algn="ctr">
              <a:lnSpc>
                <a:spcPct val="88100"/>
              </a:lnSpc>
              <a:spcBef>
                <a:spcPts val="35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Race, religion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59221" y="4368927"/>
            <a:ext cx="1564640" cy="1564640"/>
          </a:xfrm>
          <a:custGeom>
            <a:avLst/>
            <a:gdLst/>
            <a:ahLst/>
            <a:cxnLst/>
            <a:rect l="l" t="t" r="r" b="b"/>
            <a:pathLst>
              <a:path w="1564640" h="1564639">
                <a:moveTo>
                  <a:pt x="782193" y="0"/>
                </a:moveTo>
                <a:lnTo>
                  <a:pt x="734568" y="1397"/>
                </a:lnTo>
                <a:lnTo>
                  <a:pt x="687704" y="5715"/>
                </a:lnTo>
                <a:lnTo>
                  <a:pt x="641603" y="12573"/>
                </a:lnTo>
                <a:lnTo>
                  <a:pt x="596519" y="22225"/>
                </a:lnTo>
                <a:lnTo>
                  <a:pt x="552323" y="34290"/>
                </a:lnTo>
                <a:lnTo>
                  <a:pt x="509269" y="48895"/>
                </a:lnTo>
                <a:lnTo>
                  <a:pt x="467359" y="65912"/>
                </a:lnTo>
                <a:lnTo>
                  <a:pt x="426719" y="85217"/>
                </a:lnTo>
                <a:lnTo>
                  <a:pt x="387476" y="106806"/>
                </a:lnTo>
                <a:lnTo>
                  <a:pt x="349503" y="130429"/>
                </a:lnTo>
                <a:lnTo>
                  <a:pt x="313054" y="156210"/>
                </a:lnTo>
                <a:lnTo>
                  <a:pt x="278256" y="183896"/>
                </a:lnTo>
                <a:lnTo>
                  <a:pt x="245109" y="213614"/>
                </a:lnTo>
                <a:lnTo>
                  <a:pt x="213613" y="244983"/>
                </a:lnTo>
                <a:lnTo>
                  <a:pt x="184023" y="278256"/>
                </a:lnTo>
                <a:lnTo>
                  <a:pt x="156209" y="313055"/>
                </a:lnTo>
                <a:lnTo>
                  <a:pt x="130555" y="349504"/>
                </a:lnTo>
                <a:lnTo>
                  <a:pt x="106806" y="387350"/>
                </a:lnTo>
                <a:lnTo>
                  <a:pt x="85216" y="426720"/>
                </a:lnTo>
                <a:lnTo>
                  <a:pt x="65912" y="467360"/>
                </a:lnTo>
                <a:lnTo>
                  <a:pt x="48894" y="509270"/>
                </a:lnTo>
                <a:lnTo>
                  <a:pt x="34289" y="552323"/>
                </a:lnTo>
                <a:lnTo>
                  <a:pt x="22225" y="596392"/>
                </a:lnTo>
                <a:lnTo>
                  <a:pt x="12573" y="641604"/>
                </a:lnTo>
                <a:lnTo>
                  <a:pt x="5714" y="687578"/>
                </a:lnTo>
                <a:lnTo>
                  <a:pt x="1396" y="734568"/>
                </a:lnTo>
                <a:lnTo>
                  <a:pt x="0" y="782193"/>
                </a:lnTo>
                <a:lnTo>
                  <a:pt x="1396" y="829818"/>
                </a:lnTo>
                <a:lnTo>
                  <a:pt x="5714" y="876681"/>
                </a:lnTo>
                <a:lnTo>
                  <a:pt x="12573" y="922782"/>
                </a:lnTo>
                <a:lnTo>
                  <a:pt x="22225" y="967867"/>
                </a:lnTo>
                <a:lnTo>
                  <a:pt x="34289" y="1012063"/>
                </a:lnTo>
                <a:lnTo>
                  <a:pt x="48894" y="1055116"/>
                </a:lnTo>
                <a:lnTo>
                  <a:pt x="65912" y="1097026"/>
                </a:lnTo>
                <a:lnTo>
                  <a:pt x="85216" y="1137666"/>
                </a:lnTo>
                <a:lnTo>
                  <a:pt x="106806" y="1176909"/>
                </a:lnTo>
                <a:lnTo>
                  <a:pt x="130555" y="1214882"/>
                </a:lnTo>
                <a:lnTo>
                  <a:pt x="156209" y="1251280"/>
                </a:lnTo>
                <a:lnTo>
                  <a:pt x="184023" y="1286116"/>
                </a:lnTo>
                <a:lnTo>
                  <a:pt x="213613" y="1319314"/>
                </a:lnTo>
                <a:lnTo>
                  <a:pt x="245109" y="1350772"/>
                </a:lnTo>
                <a:lnTo>
                  <a:pt x="278256" y="1380401"/>
                </a:lnTo>
                <a:lnTo>
                  <a:pt x="313054" y="1408137"/>
                </a:lnTo>
                <a:lnTo>
                  <a:pt x="349503" y="1433893"/>
                </a:lnTo>
                <a:lnTo>
                  <a:pt x="387476" y="1457579"/>
                </a:lnTo>
                <a:lnTo>
                  <a:pt x="426719" y="1479118"/>
                </a:lnTo>
                <a:lnTo>
                  <a:pt x="467359" y="1498434"/>
                </a:lnTo>
                <a:lnTo>
                  <a:pt x="509269" y="1515440"/>
                </a:lnTo>
                <a:lnTo>
                  <a:pt x="552323" y="1530057"/>
                </a:lnTo>
                <a:lnTo>
                  <a:pt x="596519" y="1542199"/>
                </a:lnTo>
                <a:lnTo>
                  <a:pt x="641603" y="1551774"/>
                </a:lnTo>
                <a:lnTo>
                  <a:pt x="687704" y="1558734"/>
                </a:lnTo>
                <a:lnTo>
                  <a:pt x="734568" y="1562963"/>
                </a:lnTo>
                <a:lnTo>
                  <a:pt x="782193" y="1564386"/>
                </a:lnTo>
                <a:lnTo>
                  <a:pt x="829818" y="1562963"/>
                </a:lnTo>
                <a:lnTo>
                  <a:pt x="876807" y="1558734"/>
                </a:lnTo>
                <a:lnTo>
                  <a:pt x="922781" y="1551774"/>
                </a:lnTo>
                <a:lnTo>
                  <a:pt x="967994" y="1542199"/>
                </a:lnTo>
                <a:lnTo>
                  <a:pt x="1012062" y="1530057"/>
                </a:lnTo>
                <a:lnTo>
                  <a:pt x="1055115" y="1515440"/>
                </a:lnTo>
                <a:lnTo>
                  <a:pt x="1097026" y="1498434"/>
                </a:lnTo>
                <a:lnTo>
                  <a:pt x="1137665" y="1479118"/>
                </a:lnTo>
                <a:lnTo>
                  <a:pt x="1177035" y="1457579"/>
                </a:lnTo>
                <a:lnTo>
                  <a:pt x="1214881" y="1433893"/>
                </a:lnTo>
                <a:lnTo>
                  <a:pt x="1251330" y="1408137"/>
                </a:lnTo>
                <a:lnTo>
                  <a:pt x="1286128" y="1380401"/>
                </a:lnTo>
                <a:lnTo>
                  <a:pt x="1319402" y="1350772"/>
                </a:lnTo>
                <a:lnTo>
                  <a:pt x="1350772" y="1319314"/>
                </a:lnTo>
                <a:lnTo>
                  <a:pt x="1380489" y="1286116"/>
                </a:lnTo>
                <a:lnTo>
                  <a:pt x="1408176" y="1251280"/>
                </a:lnTo>
                <a:lnTo>
                  <a:pt x="1433956" y="1214882"/>
                </a:lnTo>
                <a:lnTo>
                  <a:pt x="1457578" y="1176909"/>
                </a:lnTo>
                <a:lnTo>
                  <a:pt x="1479169" y="1137666"/>
                </a:lnTo>
                <a:lnTo>
                  <a:pt x="1498473" y="1097026"/>
                </a:lnTo>
                <a:lnTo>
                  <a:pt x="1515490" y="1055116"/>
                </a:lnTo>
                <a:lnTo>
                  <a:pt x="1530096" y="1012063"/>
                </a:lnTo>
                <a:lnTo>
                  <a:pt x="1542160" y="967867"/>
                </a:lnTo>
                <a:lnTo>
                  <a:pt x="1551812" y="922782"/>
                </a:lnTo>
                <a:lnTo>
                  <a:pt x="1558671" y="876681"/>
                </a:lnTo>
                <a:lnTo>
                  <a:pt x="1562988" y="829818"/>
                </a:lnTo>
                <a:lnTo>
                  <a:pt x="1564385" y="782193"/>
                </a:lnTo>
                <a:lnTo>
                  <a:pt x="1562988" y="734568"/>
                </a:lnTo>
                <a:lnTo>
                  <a:pt x="1558671" y="687578"/>
                </a:lnTo>
                <a:lnTo>
                  <a:pt x="1551812" y="641604"/>
                </a:lnTo>
                <a:lnTo>
                  <a:pt x="1542160" y="596392"/>
                </a:lnTo>
                <a:lnTo>
                  <a:pt x="1530096" y="552323"/>
                </a:lnTo>
                <a:lnTo>
                  <a:pt x="1515490" y="509270"/>
                </a:lnTo>
                <a:lnTo>
                  <a:pt x="1498473" y="467360"/>
                </a:lnTo>
                <a:lnTo>
                  <a:pt x="1479169" y="426720"/>
                </a:lnTo>
                <a:lnTo>
                  <a:pt x="1457578" y="387350"/>
                </a:lnTo>
                <a:lnTo>
                  <a:pt x="1433956" y="349504"/>
                </a:lnTo>
                <a:lnTo>
                  <a:pt x="1408176" y="313055"/>
                </a:lnTo>
                <a:lnTo>
                  <a:pt x="1380489" y="278256"/>
                </a:lnTo>
                <a:lnTo>
                  <a:pt x="1350772" y="244983"/>
                </a:lnTo>
                <a:lnTo>
                  <a:pt x="1319402" y="213614"/>
                </a:lnTo>
                <a:lnTo>
                  <a:pt x="1286128" y="183896"/>
                </a:lnTo>
                <a:lnTo>
                  <a:pt x="1251330" y="156210"/>
                </a:lnTo>
                <a:lnTo>
                  <a:pt x="1214881" y="130429"/>
                </a:lnTo>
                <a:lnTo>
                  <a:pt x="1177035" y="106806"/>
                </a:lnTo>
                <a:lnTo>
                  <a:pt x="1137665" y="85217"/>
                </a:lnTo>
                <a:lnTo>
                  <a:pt x="1097026" y="65912"/>
                </a:lnTo>
                <a:lnTo>
                  <a:pt x="1055115" y="48895"/>
                </a:lnTo>
                <a:lnTo>
                  <a:pt x="1012062" y="34290"/>
                </a:lnTo>
                <a:lnTo>
                  <a:pt x="967994" y="22225"/>
                </a:lnTo>
                <a:lnTo>
                  <a:pt x="922781" y="12573"/>
                </a:lnTo>
                <a:lnTo>
                  <a:pt x="876807" y="5715"/>
                </a:lnTo>
                <a:lnTo>
                  <a:pt x="829818" y="1397"/>
                </a:lnTo>
                <a:lnTo>
                  <a:pt x="782193" y="0"/>
                </a:lnTo>
                <a:close/>
              </a:path>
            </a:pathLst>
          </a:custGeom>
          <a:solidFill>
            <a:srgbClr val="097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52464" y="4599178"/>
            <a:ext cx="1011555" cy="102361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635" algn="ctr">
              <a:lnSpc>
                <a:spcPct val="88000"/>
              </a:lnSpc>
              <a:spcBef>
                <a:spcPts val="359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Special education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75626" y="4864100"/>
            <a:ext cx="1564640" cy="1564640"/>
          </a:xfrm>
          <a:custGeom>
            <a:avLst/>
            <a:gdLst/>
            <a:ahLst/>
            <a:cxnLst/>
            <a:rect l="l" t="t" r="r" b="b"/>
            <a:pathLst>
              <a:path w="1564640" h="1564639">
                <a:moveTo>
                  <a:pt x="782193" y="0"/>
                </a:moveTo>
                <a:lnTo>
                  <a:pt x="734568" y="1397"/>
                </a:lnTo>
                <a:lnTo>
                  <a:pt x="687577" y="5714"/>
                </a:lnTo>
                <a:lnTo>
                  <a:pt x="641603" y="12573"/>
                </a:lnTo>
                <a:lnTo>
                  <a:pt x="596392" y="22225"/>
                </a:lnTo>
                <a:lnTo>
                  <a:pt x="552323" y="34289"/>
                </a:lnTo>
                <a:lnTo>
                  <a:pt x="509270" y="48894"/>
                </a:lnTo>
                <a:lnTo>
                  <a:pt x="467359" y="65912"/>
                </a:lnTo>
                <a:lnTo>
                  <a:pt x="426720" y="85217"/>
                </a:lnTo>
                <a:lnTo>
                  <a:pt x="387350" y="106806"/>
                </a:lnTo>
                <a:lnTo>
                  <a:pt x="349503" y="130429"/>
                </a:lnTo>
                <a:lnTo>
                  <a:pt x="313054" y="156210"/>
                </a:lnTo>
                <a:lnTo>
                  <a:pt x="278256" y="183895"/>
                </a:lnTo>
                <a:lnTo>
                  <a:pt x="244982" y="213613"/>
                </a:lnTo>
                <a:lnTo>
                  <a:pt x="213614" y="244982"/>
                </a:lnTo>
                <a:lnTo>
                  <a:pt x="183896" y="278256"/>
                </a:lnTo>
                <a:lnTo>
                  <a:pt x="156209" y="313055"/>
                </a:lnTo>
                <a:lnTo>
                  <a:pt x="130428" y="349504"/>
                </a:lnTo>
                <a:lnTo>
                  <a:pt x="106806" y="387350"/>
                </a:lnTo>
                <a:lnTo>
                  <a:pt x="85217" y="426719"/>
                </a:lnTo>
                <a:lnTo>
                  <a:pt x="65913" y="467359"/>
                </a:lnTo>
                <a:lnTo>
                  <a:pt x="48895" y="509269"/>
                </a:lnTo>
                <a:lnTo>
                  <a:pt x="34290" y="552322"/>
                </a:lnTo>
                <a:lnTo>
                  <a:pt x="22225" y="596391"/>
                </a:lnTo>
                <a:lnTo>
                  <a:pt x="12573" y="641604"/>
                </a:lnTo>
                <a:lnTo>
                  <a:pt x="5715" y="687578"/>
                </a:lnTo>
                <a:lnTo>
                  <a:pt x="1397" y="734504"/>
                </a:lnTo>
                <a:lnTo>
                  <a:pt x="0" y="782154"/>
                </a:lnTo>
                <a:lnTo>
                  <a:pt x="1397" y="829805"/>
                </a:lnTo>
                <a:lnTo>
                  <a:pt x="5715" y="876693"/>
                </a:lnTo>
                <a:lnTo>
                  <a:pt x="12573" y="922756"/>
                </a:lnTo>
                <a:lnTo>
                  <a:pt x="22225" y="967892"/>
                </a:lnTo>
                <a:lnTo>
                  <a:pt x="34290" y="1012037"/>
                </a:lnTo>
                <a:lnTo>
                  <a:pt x="48895" y="1055090"/>
                </a:lnTo>
                <a:lnTo>
                  <a:pt x="65913" y="1096987"/>
                </a:lnTo>
                <a:lnTo>
                  <a:pt x="85217" y="1137627"/>
                </a:lnTo>
                <a:lnTo>
                  <a:pt x="106806" y="1176947"/>
                </a:lnTo>
                <a:lnTo>
                  <a:pt x="130428" y="1214856"/>
                </a:lnTo>
                <a:lnTo>
                  <a:pt x="156209" y="1251280"/>
                </a:lnTo>
                <a:lnTo>
                  <a:pt x="183896" y="1286116"/>
                </a:lnTo>
                <a:lnTo>
                  <a:pt x="213614" y="1319314"/>
                </a:lnTo>
                <a:lnTo>
                  <a:pt x="244982" y="1350759"/>
                </a:lnTo>
                <a:lnTo>
                  <a:pt x="278256" y="1380401"/>
                </a:lnTo>
                <a:lnTo>
                  <a:pt x="313054" y="1408125"/>
                </a:lnTo>
                <a:lnTo>
                  <a:pt x="349503" y="1433880"/>
                </a:lnTo>
                <a:lnTo>
                  <a:pt x="387350" y="1457566"/>
                </a:lnTo>
                <a:lnTo>
                  <a:pt x="426720" y="1479105"/>
                </a:lnTo>
                <a:lnTo>
                  <a:pt x="467359" y="1498422"/>
                </a:lnTo>
                <a:lnTo>
                  <a:pt x="509270" y="1515427"/>
                </a:lnTo>
                <a:lnTo>
                  <a:pt x="552323" y="1530032"/>
                </a:lnTo>
                <a:lnTo>
                  <a:pt x="596392" y="1542173"/>
                </a:lnTo>
                <a:lnTo>
                  <a:pt x="641603" y="1551762"/>
                </a:lnTo>
                <a:lnTo>
                  <a:pt x="687577" y="1558709"/>
                </a:lnTo>
                <a:lnTo>
                  <a:pt x="734568" y="1562938"/>
                </a:lnTo>
                <a:lnTo>
                  <a:pt x="782193" y="1564360"/>
                </a:lnTo>
                <a:lnTo>
                  <a:pt x="829818" y="1562938"/>
                </a:lnTo>
                <a:lnTo>
                  <a:pt x="876807" y="1558709"/>
                </a:lnTo>
                <a:lnTo>
                  <a:pt x="922781" y="1551762"/>
                </a:lnTo>
                <a:lnTo>
                  <a:pt x="967994" y="1542173"/>
                </a:lnTo>
                <a:lnTo>
                  <a:pt x="1012063" y="1530032"/>
                </a:lnTo>
                <a:lnTo>
                  <a:pt x="1055116" y="1515427"/>
                </a:lnTo>
                <a:lnTo>
                  <a:pt x="1097026" y="1498422"/>
                </a:lnTo>
                <a:lnTo>
                  <a:pt x="1137666" y="1479105"/>
                </a:lnTo>
                <a:lnTo>
                  <a:pt x="1177035" y="1457566"/>
                </a:lnTo>
                <a:lnTo>
                  <a:pt x="1214881" y="1433880"/>
                </a:lnTo>
                <a:lnTo>
                  <a:pt x="1251330" y="1408125"/>
                </a:lnTo>
                <a:lnTo>
                  <a:pt x="1286128" y="1380401"/>
                </a:lnTo>
                <a:lnTo>
                  <a:pt x="1319402" y="1350759"/>
                </a:lnTo>
                <a:lnTo>
                  <a:pt x="1350772" y="1319314"/>
                </a:lnTo>
                <a:lnTo>
                  <a:pt x="1380490" y="1286116"/>
                </a:lnTo>
                <a:lnTo>
                  <a:pt x="1408176" y="1251280"/>
                </a:lnTo>
                <a:lnTo>
                  <a:pt x="1433956" y="1214856"/>
                </a:lnTo>
                <a:lnTo>
                  <a:pt x="1457578" y="1176947"/>
                </a:lnTo>
                <a:lnTo>
                  <a:pt x="1479169" y="1137627"/>
                </a:lnTo>
                <a:lnTo>
                  <a:pt x="1498473" y="1096987"/>
                </a:lnTo>
                <a:lnTo>
                  <a:pt x="1515491" y="1055090"/>
                </a:lnTo>
                <a:lnTo>
                  <a:pt x="1530096" y="1012037"/>
                </a:lnTo>
                <a:lnTo>
                  <a:pt x="1542160" y="967892"/>
                </a:lnTo>
                <a:lnTo>
                  <a:pt x="1551813" y="922756"/>
                </a:lnTo>
                <a:lnTo>
                  <a:pt x="1558671" y="876693"/>
                </a:lnTo>
                <a:lnTo>
                  <a:pt x="1562989" y="829805"/>
                </a:lnTo>
                <a:lnTo>
                  <a:pt x="1564385" y="782154"/>
                </a:lnTo>
                <a:lnTo>
                  <a:pt x="1562989" y="734504"/>
                </a:lnTo>
                <a:lnTo>
                  <a:pt x="1558671" y="687578"/>
                </a:lnTo>
                <a:lnTo>
                  <a:pt x="1551813" y="641604"/>
                </a:lnTo>
                <a:lnTo>
                  <a:pt x="1542160" y="596391"/>
                </a:lnTo>
                <a:lnTo>
                  <a:pt x="1530096" y="552322"/>
                </a:lnTo>
                <a:lnTo>
                  <a:pt x="1515491" y="509269"/>
                </a:lnTo>
                <a:lnTo>
                  <a:pt x="1498473" y="467359"/>
                </a:lnTo>
                <a:lnTo>
                  <a:pt x="1479169" y="426719"/>
                </a:lnTo>
                <a:lnTo>
                  <a:pt x="1457578" y="387350"/>
                </a:lnTo>
                <a:lnTo>
                  <a:pt x="1433956" y="349504"/>
                </a:lnTo>
                <a:lnTo>
                  <a:pt x="1408176" y="313055"/>
                </a:lnTo>
                <a:lnTo>
                  <a:pt x="1380490" y="278256"/>
                </a:lnTo>
                <a:lnTo>
                  <a:pt x="1350772" y="244982"/>
                </a:lnTo>
                <a:lnTo>
                  <a:pt x="1319402" y="213613"/>
                </a:lnTo>
                <a:lnTo>
                  <a:pt x="1286128" y="183895"/>
                </a:lnTo>
                <a:lnTo>
                  <a:pt x="1251330" y="156210"/>
                </a:lnTo>
                <a:lnTo>
                  <a:pt x="1214881" y="130429"/>
                </a:lnTo>
                <a:lnTo>
                  <a:pt x="1177035" y="106806"/>
                </a:lnTo>
                <a:lnTo>
                  <a:pt x="1137666" y="85217"/>
                </a:lnTo>
                <a:lnTo>
                  <a:pt x="1097026" y="65912"/>
                </a:lnTo>
                <a:lnTo>
                  <a:pt x="1055116" y="48894"/>
                </a:lnTo>
                <a:lnTo>
                  <a:pt x="1012063" y="34289"/>
                </a:lnTo>
                <a:lnTo>
                  <a:pt x="967994" y="22225"/>
                </a:lnTo>
                <a:lnTo>
                  <a:pt x="922781" y="12573"/>
                </a:lnTo>
                <a:lnTo>
                  <a:pt x="876807" y="5714"/>
                </a:lnTo>
                <a:lnTo>
                  <a:pt x="829818" y="1397"/>
                </a:lnTo>
                <a:lnTo>
                  <a:pt x="782193" y="0"/>
                </a:lnTo>
                <a:close/>
              </a:path>
            </a:pathLst>
          </a:custGeom>
          <a:solidFill>
            <a:srgbClr val="515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56981" y="5228335"/>
            <a:ext cx="125095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Appearance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health conditions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503029" y="4336288"/>
            <a:ext cx="1564640" cy="1564640"/>
          </a:xfrm>
          <a:custGeom>
            <a:avLst/>
            <a:gdLst/>
            <a:ahLst/>
            <a:cxnLst/>
            <a:rect l="l" t="t" r="r" b="b"/>
            <a:pathLst>
              <a:path w="1564640" h="1564639">
                <a:moveTo>
                  <a:pt x="782193" y="0"/>
                </a:moveTo>
                <a:lnTo>
                  <a:pt x="734568" y="1397"/>
                </a:lnTo>
                <a:lnTo>
                  <a:pt x="687577" y="5714"/>
                </a:lnTo>
                <a:lnTo>
                  <a:pt x="641603" y="12573"/>
                </a:lnTo>
                <a:lnTo>
                  <a:pt x="596392" y="22225"/>
                </a:lnTo>
                <a:lnTo>
                  <a:pt x="552323" y="34289"/>
                </a:lnTo>
                <a:lnTo>
                  <a:pt x="509270" y="48894"/>
                </a:lnTo>
                <a:lnTo>
                  <a:pt x="467360" y="65912"/>
                </a:lnTo>
                <a:lnTo>
                  <a:pt x="426720" y="85217"/>
                </a:lnTo>
                <a:lnTo>
                  <a:pt x="387350" y="106806"/>
                </a:lnTo>
                <a:lnTo>
                  <a:pt x="349503" y="130429"/>
                </a:lnTo>
                <a:lnTo>
                  <a:pt x="313054" y="156210"/>
                </a:lnTo>
                <a:lnTo>
                  <a:pt x="278256" y="183895"/>
                </a:lnTo>
                <a:lnTo>
                  <a:pt x="244982" y="213613"/>
                </a:lnTo>
                <a:lnTo>
                  <a:pt x="213614" y="244982"/>
                </a:lnTo>
                <a:lnTo>
                  <a:pt x="183896" y="278256"/>
                </a:lnTo>
                <a:lnTo>
                  <a:pt x="156210" y="313055"/>
                </a:lnTo>
                <a:lnTo>
                  <a:pt x="130428" y="349504"/>
                </a:lnTo>
                <a:lnTo>
                  <a:pt x="106806" y="387350"/>
                </a:lnTo>
                <a:lnTo>
                  <a:pt x="85217" y="426719"/>
                </a:lnTo>
                <a:lnTo>
                  <a:pt x="65913" y="467360"/>
                </a:lnTo>
                <a:lnTo>
                  <a:pt x="48895" y="509269"/>
                </a:lnTo>
                <a:lnTo>
                  <a:pt x="34290" y="552323"/>
                </a:lnTo>
                <a:lnTo>
                  <a:pt x="22225" y="596392"/>
                </a:lnTo>
                <a:lnTo>
                  <a:pt x="12573" y="641604"/>
                </a:lnTo>
                <a:lnTo>
                  <a:pt x="5715" y="687578"/>
                </a:lnTo>
                <a:lnTo>
                  <a:pt x="1397" y="734568"/>
                </a:lnTo>
                <a:lnTo>
                  <a:pt x="0" y="782193"/>
                </a:lnTo>
                <a:lnTo>
                  <a:pt x="1397" y="829818"/>
                </a:lnTo>
                <a:lnTo>
                  <a:pt x="5715" y="876681"/>
                </a:lnTo>
                <a:lnTo>
                  <a:pt x="12573" y="922782"/>
                </a:lnTo>
                <a:lnTo>
                  <a:pt x="22225" y="967867"/>
                </a:lnTo>
                <a:lnTo>
                  <a:pt x="34290" y="1012063"/>
                </a:lnTo>
                <a:lnTo>
                  <a:pt x="48895" y="1055116"/>
                </a:lnTo>
                <a:lnTo>
                  <a:pt x="65913" y="1097026"/>
                </a:lnTo>
                <a:lnTo>
                  <a:pt x="85217" y="1137666"/>
                </a:lnTo>
                <a:lnTo>
                  <a:pt x="106806" y="1176909"/>
                </a:lnTo>
                <a:lnTo>
                  <a:pt x="130428" y="1214882"/>
                </a:lnTo>
                <a:lnTo>
                  <a:pt x="156210" y="1251331"/>
                </a:lnTo>
                <a:lnTo>
                  <a:pt x="183896" y="1286116"/>
                </a:lnTo>
                <a:lnTo>
                  <a:pt x="213614" y="1319301"/>
                </a:lnTo>
                <a:lnTo>
                  <a:pt x="244982" y="1350759"/>
                </a:lnTo>
                <a:lnTo>
                  <a:pt x="278256" y="1380388"/>
                </a:lnTo>
                <a:lnTo>
                  <a:pt x="313054" y="1408125"/>
                </a:lnTo>
                <a:lnTo>
                  <a:pt x="349503" y="1433880"/>
                </a:lnTo>
                <a:lnTo>
                  <a:pt x="387350" y="1457566"/>
                </a:lnTo>
                <a:lnTo>
                  <a:pt x="426720" y="1479105"/>
                </a:lnTo>
                <a:lnTo>
                  <a:pt x="467360" y="1498422"/>
                </a:lnTo>
                <a:lnTo>
                  <a:pt x="509270" y="1515427"/>
                </a:lnTo>
                <a:lnTo>
                  <a:pt x="552323" y="1530045"/>
                </a:lnTo>
                <a:lnTo>
                  <a:pt x="596392" y="1542186"/>
                </a:lnTo>
                <a:lnTo>
                  <a:pt x="641603" y="1551762"/>
                </a:lnTo>
                <a:lnTo>
                  <a:pt x="687577" y="1558709"/>
                </a:lnTo>
                <a:lnTo>
                  <a:pt x="734568" y="1562938"/>
                </a:lnTo>
                <a:lnTo>
                  <a:pt x="782193" y="1564373"/>
                </a:lnTo>
                <a:lnTo>
                  <a:pt x="829818" y="1562938"/>
                </a:lnTo>
                <a:lnTo>
                  <a:pt x="876680" y="1558709"/>
                </a:lnTo>
                <a:lnTo>
                  <a:pt x="922781" y="1551762"/>
                </a:lnTo>
                <a:lnTo>
                  <a:pt x="967867" y="1542186"/>
                </a:lnTo>
                <a:lnTo>
                  <a:pt x="1012063" y="1530045"/>
                </a:lnTo>
                <a:lnTo>
                  <a:pt x="1055116" y="1515427"/>
                </a:lnTo>
                <a:lnTo>
                  <a:pt x="1097026" y="1498422"/>
                </a:lnTo>
                <a:lnTo>
                  <a:pt x="1137666" y="1479105"/>
                </a:lnTo>
                <a:lnTo>
                  <a:pt x="1176909" y="1457566"/>
                </a:lnTo>
                <a:lnTo>
                  <a:pt x="1214881" y="1433880"/>
                </a:lnTo>
                <a:lnTo>
                  <a:pt x="1251330" y="1408125"/>
                </a:lnTo>
                <a:lnTo>
                  <a:pt x="1286128" y="1380388"/>
                </a:lnTo>
                <a:lnTo>
                  <a:pt x="1319276" y="1350759"/>
                </a:lnTo>
                <a:lnTo>
                  <a:pt x="1350772" y="1319301"/>
                </a:lnTo>
                <a:lnTo>
                  <a:pt x="1380363" y="1286116"/>
                </a:lnTo>
                <a:lnTo>
                  <a:pt x="1408176" y="1251331"/>
                </a:lnTo>
                <a:lnTo>
                  <a:pt x="1433829" y="1214882"/>
                </a:lnTo>
                <a:lnTo>
                  <a:pt x="1457578" y="1176909"/>
                </a:lnTo>
                <a:lnTo>
                  <a:pt x="1479169" y="1137666"/>
                </a:lnTo>
                <a:lnTo>
                  <a:pt x="1498473" y="1097026"/>
                </a:lnTo>
                <a:lnTo>
                  <a:pt x="1515491" y="1055116"/>
                </a:lnTo>
                <a:lnTo>
                  <a:pt x="1530096" y="1012063"/>
                </a:lnTo>
                <a:lnTo>
                  <a:pt x="1542161" y="967867"/>
                </a:lnTo>
                <a:lnTo>
                  <a:pt x="1551813" y="922782"/>
                </a:lnTo>
                <a:lnTo>
                  <a:pt x="1558671" y="876681"/>
                </a:lnTo>
                <a:lnTo>
                  <a:pt x="1562989" y="829818"/>
                </a:lnTo>
                <a:lnTo>
                  <a:pt x="1564386" y="782193"/>
                </a:lnTo>
                <a:lnTo>
                  <a:pt x="1562989" y="734568"/>
                </a:lnTo>
                <a:lnTo>
                  <a:pt x="1558671" y="687578"/>
                </a:lnTo>
                <a:lnTo>
                  <a:pt x="1551813" y="641604"/>
                </a:lnTo>
                <a:lnTo>
                  <a:pt x="1542161" y="596392"/>
                </a:lnTo>
                <a:lnTo>
                  <a:pt x="1530096" y="552323"/>
                </a:lnTo>
                <a:lnTo>
                  <a:pt x="1515491" y="509269"/>
                </a:lnTo>
                <a:lnTo>
                  <a:pt x="1498473" y="467360"/>
                </a:lnTo>
                <a:lnTo>
                  <a:pt x="1479169" y="426719"/>
                </a:lnTo>
                <a:lnTo>
                  <a:pt x="1457578" y="387350"/>
                </a:lnTo>
                <a:lnTo>
                  <a:pt x="1433829" y="349504"/>
                </a:lnTo>
                <a:lnTo>
                  <a:pt x="1408176" y="313055"/>
                </a:lnTo>
                <a:lnTo>
                  <a:pt x="1380363" y="278256"/>
                </a:lnTo>
                <a:lnTo>
                  <a:pt x="1350772" y="244982"/>
                </a:lnTo>
                <a:lnTo>
                  <a:pt x="1319276" y="213613"/>
                </a:lnTo>
                <a:lnTo>
                  <a:pt x="1286128" y="183895"/>
                </a:lnTo>
                <a:lnTo>
                  <a:pt x="1251330" y="156210"/>
                </a:lnTo>
                <a:lnTo>
                  <a:pt x="1214881" y="130429"/>
                </a:lnTo>
                <a:lnTo>
                  <a:pt x="1176909" y="106806"/>
                </a:lnTo>
                <a:lnTo>
                  <a:pt x="1137666" y="85217"/>
                </a:lnTo>
                <a:lnTo>
                  <a:pt x="1097026" y="65912"/>
                </a:lnTo>
                <a:lnTo>
                  <a:pt x="1055116" y="48894"/>
                </a:lnTo>
                <a:lnTo>
                  <a:pt x="1012063" y="34289"/>
                </a:lnTo>
                <a:lnTo>
                  <a:pt x="967867" y="22225"/>
                </a:lnTo>
                <a:lnTo>
                  <a:pt x="922781" y="12573"/>
                </a:lnTo>
                <a:lnTo>
                  <a:pt x="876680" y="5714"/>
                </a:lnTo>
                <a:lnTo>
                  <a:pt x="829818" y="1397"/>
                </a:lnTo>
                <a:lnTo>
                  <a:pt x="782193" y="0"/>
                </a:lnTo>
                <a:close/>
              </a:path>
            </a:pathLst>
          </a:custGeom>
          <a:solidFill>
            <a:srgbClr val="EB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53345" y="4799152"/>
            <a:ext cx="1085850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3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orientation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95892" y="2577719"/>
            <a:ext cx="1564640" cy="1564640"/>
          </a:xfrm>
          <a:custGeom>
            <a:avLst/>
            <a:gdLst/>
            <a:ahLst/>
            <a:cxnLst/>
            <a:rect l="l" t="t" r="r" b="b"/>
            <a:pathLst>
              <a:path w="1564640" h="1564639">
                <a:moveTo>
                  <a:pt x="782192" y="0"/>
                </a:moveTo>
                <a:lnTo>
                  <a:pt x="734567" y="1396"/>
                </a:lnTo>
                <a:lnTo>
                  <a:pt x="687704" y="5714"/>
                </a:lnTo>
                <a:lnTo>
                  <a:pt x="641603" y="12572"/>
                </a:lnTo>
                <a:lnTo>
                  <a:pt x="596518" y="22225"/>
                </a:lnTo>
                <a:lnTo>
                  <a:pt x="552323" y="34289"/>
                </a:lnTo>
                <a:lnTo>
                  <a:pt x="509269" y="48894"/>
                </a:lnTo>
                <a:lnTo>
                  <a:pt x="467359" y="65912"/>
                </a:lnTo>
                <a:lnTo>
                  <a:pt x="426719" y="85216"/>
                </a:lnTo>
                <a:lnTo>
                  <a:pt x="387476" y="106806"/>
                </a:lnTo>
                <a:lnTo>
                  <a:pt x="349503" y="130428"/>
                </a:lnTo>
                <a:lnTo>
                  <a:pt x="313054" y="156209"/>
                </a:lnTo>
                <a:lnTo>
                  <a:pt x="278256" y="183895"/>
                </a:lnTo>
                <a:lnTo>
                  <a:pt x="245109" y="213613"/>
                </a:lnTo>
                <a:lnTo>
                  <a:pt x="213613" y="244982"/>
                </a:lnTo>
                <a:lnTo>
                  <a:pt x="184023" y="278256"/>
                </a:lnTo>
                <a:lnTo>
                  <a:pt x="156209" y="313054"/>
                </a:lnTo>
                <a:lnTo>
                  <a:pt x="130555" y="349503"/>
                </a:lnTo>
                <a:lnTo>
                  <a:pt x="106806" y="387350"/>
                </a:lnTo>
                <a:lnTo>
                  <a:pt x="85216" y="426719"/>
                </a:lnTo>
                <a:lnTo>
                  <a:pt x="65912" y="467359"/>
                </a:lnTo>
                <a:lnTo>
                  <a:pt x="48894" y="509269"/>
                </a:lnTo>
                <a:lnTo>
                  <a:pt x="34289" y="552322"/>
                </a:lnTo>
                <a:lnTo>
                  <a:pt x="22225" y="596391"/>
                </a:lnTo>
                <a:lnTo>
                  <a:pt x="12573" y="641603"/>
                </a:lnTo>
                <a:lnTo>
                  <a:pt x="5714" y="687577"/>
                </a:lnTo>
                <a:lnTo>
                  <a:pt x="1397" y="734567"/>
                </a:lnTo>
                <a:lnTo>
                  <a:pt x="0" y="782192"/>
                </a:lnTo>
                <a:lnTo>
                  <a:pt x="1397" y="829817"/>
                </a:lnTo>
                <a:lnTo>
                  <a:pt x="5714" y="876680"/>
                </a:lnTo>
                <a:lnTo>
                  <a:pt x="12573" y="922781"/>
                </a:lnTo>
                <a:lnTo>
                  <a:pt x="22225" y="967866"/>
                </a:lnTo>
                <a:lnTo>
                  <a:pt x="34289" y="1012063"/>
                </a:lnTo>
                <a:lnTo>
                  <a:pt x="48894" y="1055115"/>
                </a:lnTo>
                <a:lnTo>
                  <a:pt x="65912" y="1097025"/>
                </a:lnTo>
                <a:lnTo>
                  <a:pt x="85216" y="1137665"/>
                </a:lnTo>
                <a:lnTo>
                  <a:pt x="106806" y="1176908"/>
                </a:lnTo>
                <a:lnTo>
                  <a:pt x="130555" y="1214881"/>
                </a:lnTo>
                <a:lnTo>
                  <a:pt x="156209" y="1251330"/>
                </a:lnTo>
                <a:lnTo>
                  <a:pt x="184023" y="1286128"/>
                </a:lnTo>
                <a:lnTo>
                  <a:pt x="213613" y="1319275"/>
                </a:lnTo>
                <a:lnTo>
                  <a:pt x="245109" y="1350771"/>
                </a:lnTo>
                <a:lnTo>
                  <a:pt x="278256" y="1380362"/>
                </a:lnTo>
                <a:lnTo>
                  <a:pt x="313054" y="1408175"/>
                </a:lnTo>
                <a:lnTo>
                  <a:pt x="349503" y="1433829"/>
                </a:lnTo>
                <a:lnTo>
                  <a:pt x="387476" y="1457578"/>
                </a:lnTo>
                <a:lnTo>
                  <a:pt x="426719" y="1479168"/>
                </a:lnTo>
                <a:lnTo>
                  <a:pt x="467359" y="1498472"/>
                </a:lnTo>
                <a:lnTo>
                  <a:pt x="509269" y="1515490"/>
                </a:lnTo>
                <a:lnTo>
                  <a:pt x="552323" y="1530095"/>
                </a:lnTo>
                <a:lnTo>
                  <a:pt x="596518" y="1542160"/>
                </a:lnTo>
                <a:lnTo>
                  <a:pt x="641603" y="1551812"/>
                </a:lnTo>
                <a:lnTo>
                  <a:pt x="687704" y="1558670"/>
                </a:lnTo>
                <a:lnTo>
                  <a:pt x="734567" y="1562988"/>
                </a:lnTo>
                <a:lnTo>
                  <a:pt x="782192" y="1564385"/>
                </a:lnTo>
                <a:lnTo>
                  <a:pt x="829817" y="1562988"/>
                </a:lnTo>
                <a:lnTo>
                  <a:pt x="876807" y="1558670"/>
                </a:lnTo>
                <a:lnTo>
                  <a:pt x="922781" y="1551812"/>
                </a:lnTo>
                <a:lnTo>
                  <a:pt x="967993" y="1542160"/>
                </a:lnTo>
                <a:lnTo>
                  <a:pt x="1012062" y="1530095"/>
                </a:lnTo>
                <a:lnTo>
                  <a:pt x="1055115" y="1515490"/>
                </a:lnTo>
                <a:lnTo>
                  <a:pt x="1097026" y="1498472"/>
                </a:lnTo>
                <a:lnTo>
                  <a:pt x="1137665" y="1479168"/>
                </a:lnTo>
                <a:lnTo>
                  <a:pt x="1177035" y="1457578"/>
                </a:lnTo>
                <a:lnTo>
                  <a:pt x="1214881" y="1433829"/>
                </a:lnTo>
                <a:lnTo>
                  <a:pt x="1251330" y="1408175"/>
                </a:lnTo>
                <a:lnTo>
                  <a:pt x="1286128" y="1380362"/>
                </a:lnTo>
                <a:lnTo>
                  <a:pt x="1319402" y="1350771"/>
                </a:lnTo>
                <a:lnTo>
                  <a:pt x="1350772" y="1319275"/>
                </a:lnTo>
                <a:lnTo>
                  <a:pt x="1380489" y="1286128"/>
                </a:lnTo>
                <a:lnTo>
                  <a:pt x="1408176" y="1251330"/>
                </a:lnTo>
                <a:lnTo>
                  <a:pt x="1433956" y="1214881"/>
                </a:lnTo>
                <a:lnTo>
                  <a:pt x="1457578" y="1176908"/>
                </a:lnTo>
                <a:lnTo>
                  <a:pt x="1479168" y="1137665"/>
                </a:lnTo>
                <a:lnTo>
                  <a:pt x="1498473" y="1097025"/>
                </a:lnTo>
                <a:lnTo>
                  <a:pt x="1515490" y="1055115"/>
                </a:lnTo>
                <a:lnTo>
                  <a:pt x="1530096" y="1012063"/>
                </a:lnTo>
                <a:lnTo>
                  <a:pt x="1542160" y="967866"/>
                </a:lnTo>
                <a:lnTo>
                  <a:pt x="1551812" y="922781"/>
                </a:lnTo>
                <a:lnTo>
                  <a:pt x="1558671" y="876680"/>
                </a:lnTo>
                <a:lnTo>
                  <a:pt x="1562988" y="829817"/>
                </a:lnTo>
                <a:lnTo>
                  <a:pt x="1564385" y="782192"/>
                </a:lnTo>
                <a:lnTo>
                  <a:pt x="1562988" y="734567"/>
                </a:lnTo>
                <a:lnTo>
                  <a:pt x="1558671" y="687577"/>
                </a:lnTo>
                <a:lnTo>
                  <a:pt x="1551812" y="641603"/>
                </a:lnTo>
                <a:lnTo>
                  <a:pt x="1542160" y="596391"/>
                </a:lnTo>
                <a:lnTo>
                  <a:pt x="1530096" y="552322"/>
                </a:lnTo>
                <a:lnTo>
                  <a:pt x="1515490" y="509269"/>
                </a:lnTo>
                <a:lnTo>
                  <a:pt x="1498473" y="467359"/>
                </a:lnTo>
                <a:lnTo>
                  <a:pt x="1479168" y="426719"/>
                </a:lnTo>
                <a:lnTo>
                  <a:pt x="1457578" y="387350"/>
                </a:lnTo>
                <a:lnTo>
                  <a:pt x="1433956" y="349503"/>
                </a:lnTo>
                <a:lnTo>
                  <a:pt x="1408176" y="313054"/>
                </a:lnTo>
                <a:lnTo>
                  <a:pt x="1380489" y="278256"/>
                </a:lnTo>
                <a:lnTo>
                  <a:pt x="1350772" y="244982"/>
                </a:lnTo>
                <a:lnTo>
                  <a:pt x="1319402" y="213613"/>
                </a:lnTo>
                <a:lnTo>
                  <a:pt x="1286128" y="183895"/>
                </a:lnTo>
                <a:lnTo>
                  <a:pt x="1251330" y="156209"/>
                </a:lnTo>
                <a:lnTo>
                  <a:pt x="1214881" y="130428"/>
                </a:lnTo>
                <a:lnTo>
                  <a:pt x="1177035" y="106806"/>
                </a:lnTo>
                <a:lnTo>
                  <a:pt x="1137665" y="85216"/>
                </a:lnTo>
                <a:lnTo>
                  <a:pt x="1097026" y="65912"/>
                </a:lnTo>
                <a:lnTo>
                  <a:pt x="1055115" y="48894"/>
                </a:lnTo>
                <a:lnTo>
                  <a:pt x="1012062" y="34289"/>
                </a:lnTo>
                <a:lnTo>
                  <a:pt x="967993" y="22225"/>
                </a:lnTo>
                <a:lnTo>
                  <a:pt x="922781" y="12572"/>
                </a:lnTo>
                <a:lnTo>
                  <a:pt x="876807" y="5714"/>
                </a:lnTo>
                <a:lnTo>
                  <a:pt x="829817" y="1396"/>
                </a:lnTo>
                <a:lnTo>
                  <a:pt x="782192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457690" y="2857626"/>
            <a:ext cx="1323340" cy="9848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algn="ctr">
              <a:lnSpc>
                <a:spcPts val="1839"/>
              </a:lnSpc>
              <a:spcBef>
                <a:spcPts val="330"/>
              </a:spcBef>
            </a:pP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carers,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circumstance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24368" y="2022348"/>
            <a:ext cx="1564640" cy="1564640"/>
          </a:xfrm>
          <a:custGeom>
            <a:avLst/>
            <a:gdLst/>
            <a:ahLst/>
            <a:cxnLst/>
            <a:rect l="l" t="t" r="r" b="b"/>
            <a:pathLst>
              <a:path w="1564640" h="1564639">
                <a:moveTo>
                  <a:pt x="782192" y="0"/>
                </a:moveTo>
                <a:lnTo>
                  <a:pt x="734567" y="1397"/>
                </a:lnTo>
                <a:lnTo>
                  <a:pt x="687704" y="5714"/>
                </a:lnTo>
                <a:lnTo>
                  <a:pt x="641603" y="12573"/>
                </a:lnTo>
                <a:lnTo>
                  <a:pt x="596519" y="22225"/>
                </a:lnTo>
                <a:lnTo>
                  <a:pt x="552323" y="34289"/>
                </a:lnTo>
                <a:lnTo>
                  <a:pt x="509270" y="48894"/>
                </a:lnTo>
                <a:lnTo>
                  <a:pt x="467359" y="65912"/>
                </a:lnTo>
                <a:lnTo>
                  <a:pt x="426720" y="85216"/>
                </a:lnTo>
                <a:lnTo>
                  <a:pt x="387476" y="106806"/>
                </a:lnTo>
                <a:lnTo>
                  <a:pt x="349503" y="130428"/>
                </a:lnTo>
                <a:lnTo>
                  <a:pt x="313054" y="156210"/>
                </a:lnTo>
                <a:lnTo>
                  <a:pt x="278256" y="183896"/>
                </a:lnTo>
                <a:lnTo>
                  <a:pt x="245109" y="213613"/>
                </a:lnTo>
                <a:lnTo>
                  <a:pt x="213613" y="244982"/>
                </a:lnTo>
                <a:lnTo>
                  <a:pt x="184023" y="278256"/>
                </a:lnTo>
                <a:lnTo>
                  <a:pt x="156209" y="313054"/>
                </a:lnTo>
                <a:lnTo>
                  <a:pt x="130555" y="349503"/>
                </a:lnTo>
                <a:lnTo>
                  <a:pt x="106806" y="387350"/>
                </a:lnTo>
                <a:lnTo>
                  <a:pt x="85216" y="426719"/>
                </a:lnTo>
                <a:lnTo>
                  <a:pt x="65912" y="467360"/>
                </a:lnTo>
                <a:lnTo>
                  <a:pt x="48895" y="509269"/>
                </a:lnTo>
                <a:lnTo>
                  <a:pt x="34289" y="552323"/>
                </a:lnTo>
                <a:lnTo>
                  <a:pt x="22225" y="596391"/>
                </a:lnTo>
                <a:lnTo>
                  <a:pt x="12573" y="641603"/>
                </a:lnTo>
                <a:lnTo>
                  <a:pt x="5714" y="687577"/>
                </a:lnTo>
                <a:lnTo>
                  <a:pt x="1397" y="734567"/>
                </a:lnTo>
                <a:lnTo>
                  <a:pt x="0" y="782192"/>
                </a:lnTo>
                <a:lnTo>
                  <a:pt x="1397" y="829817"/>
                </a:lnTo>
                <a:lnTo>
                  <a:pt x="5714" y="876680"/>
                </a:lnTo>
                <a:lnTo>
                  <a:pt x="12573" y="922781"/>
                </a:lnTo>
                <a:lnTo>
                  <a:pt x="22225" y="967866"/>
                </a:lnTo>
                <a:lnTo>
                  <a:pt x="34289" y="1012063"/>
                </a:lnTo>
                <a:lnTo>
                  <a:pt x="48895" y="1055115"/>
                </a:lnTo>
                <a:lnTo>
                  <a:pt x="65912" y="1097026"/>
                </a:lnTo>
                <a:lnTo>
                  <a:pt x="85216" y="1137665"/>
                </a:lnTo>
                <a:lnTo>
                  <a:pt x="106806" y="1176909"/>
                </a:lnTo>
                <a:lnTo>
                  <a:pt x="130555" y="1214881"/>
                </a:lnTo>
                <a:lnTo>
                  <a:pt x="156209" y="1251330"/>
                </a:lnTo>
                <a:lnTo>
                  <a:pt x="184023" y="1286128"/>
                </a:lnTo>
                <a:lnTo>
                  <a:pt x="213613" y="1319276"/>
                </a:lnTo>
                <a:lnTo>
                  <a:pt x="245109" y="1350772"/>
                </a:lnTo>
                <a:lnTo>
                  <a:pt x="278256" y="1380363"/>
                </a:lnTo>
                <a:lnTo>
                  <a:pt x="313054" y="1408176"/>
                </a:lnTo>
                <a:lnTo>
                  <a:pt x="349503" y="1433829"/>
                </a:lnTo>
                <a:lnTo>
                  <a:pt x="387476" y="1457578"/>
                </a:lnTo>
                <a:lnTo>
                  <a:pt x="426720" y="1479168"/>
                </a:lnTo>
                <a:lnTo>
                  <a:pt x="467359" y="1498473"/>
                </a:lnTo>
                <a:lnTo>
                  <a:pt x="509270" y="1515490"/>
                </a:lnTo>
                <a:lnTo>
                  <a:pt x="552323" y="1530096"/>
                </a:lnTo>
                <a:lnTo>
                  <a:pt x="596519" y="1542161"/>
                </a:lnTo>
                <a:lnTo>
                  <a:pt x="641603" y="1551813"/>
                </a:lnTo>
                <a:lnTo>
                  <a:pt x="687704" y="1558671"/>
                </a:lnTo>
                <a:lnTo>
                  <a:pt x="734567" y="1562989"/>
                </a:lnTo>
                <a:lnTo>
                  <a:pt x="782192" y="1564386"/>
                </a:lnTo>
                <a:lnTo>
                  <a:pt x="829817" y="1562989"/>
                </a:lnTo>
                <a:lnTo>
                  <a:pt x="876807" y="1558671"/>
                </a:lnTo>
                <a:lnTo>
                  <a:pt x="922781" y="1551813"/>
                </a:lnTo>
                <a:lnTo>
                  <a:pt x="967994" y="1542161"/>
                </a:lnTo>
                <a:lnTo>
                  <a:pt x="1012062" y="1530096"/>
                </a:lnTo>
                <a:lnTo>
                  <a:pt x="1055115" y="1515490"/>
                </a:lnTo>
                <a:lnTo>
                  <a:pt x="1097026" y="1498473"/>
                </a:lnTo>
                <a:lnTo>
                  <a:pt x="1137665" y="1479168"/>
                </a:lnTo>
                <a:lnTo>
                  <a:pt x="1177035" y="1457578"/>
                </a:lnTo>
                <a:lnTo>
                  <a:pt x="1214881" y="1433829"/>
                </a:lnTo>
                <a:lnTo>
                  <a:pt x="1251330" y="1408176"/>
                </a:lnTo>
                <a:lnTo>
                  <a:pt x="1286128" y="1380363"/>
                </a:lnTo>
                <a:lnTo>
                  <a:pt x="1319402" y="1350772"/>
                </a:lnTo>
                <a:lnTo>
                  <a:pt x="1350772" y="1319276"/>
                </a:lnTo>
                <a:lnTo>
                  <a:pt x="1380489" y="1286128"/>
                </a:lnTo>
                <a:lnTo>
                  <a:pt x="1408176" y="1251330"/>
                </a:lnTo>
                <a:lnTo>
                  <a:pt x="1433956" y="1214881"/>
                </a:lnTo>
                <a:lnTo>
                  <a:pt x="1457578" y="1176909"/>
                </a:lnTo>
                <a:lnTo>
                  <a:pt x="1479169" y="1137665"/>
                </a:lnTo>
                <a:lnTo>
                  <a:pt x="1498473" y="1097026"/>
                </a:lnTo>
                <a:lnTo>
                  <a:pt x="1515490" y="1055115"/>
                </a:lnTo>
                <a:lnTo>
                  <a:pt x="1530096" y="1012063"/>
                </a:lnTo>
                <a:lnTo>
                  <a:pt x="1542160" y="967866"/>
                </a:lnTo>
                <a:lnTo>
                  <a:pt x="1551812" y="922781"/>
                </a:lnTo>
                <a:lnTo>
                  <a:pt x="1558671" y="876680"/>
                </a:lnTo>
                <a:lnTo>
                  <a:pt x="1562988" y="829817"/>
                </a:lnTo>
                <a:lnTo>
                  <a:pt x="1564385" y="782192"/>
                </a:lnTo>
                <a:lnTo>
                  <a:pt x="1562988" y="734567"/>
                </a:lnTo>
                <a:lnTo>
                  <a:pt x="1558671" y="687577"/>
                </a:lnTo>
                <a:lnTo>
                  <a:pt x="1551812" y="641603"/>
                </a:lnTo>
                <a:lnTo>
                  <a:pt x="1542160" y="596391"/>
                </a:lnTo>
                <a:lnTo>
                  <a:pt x="1530096" y="552323"/>
                </a:lnTo>
                <a:lnTo>
                  <a:pt x="1515490" y="509269"/>
                </a:lnTo>
                <a:lnTo>
                  <a:pt x="1498473" y="467360"/>
                </a:lnTo>
                <a:lnTo>
                  <a:pt x="1479169" y="426719"/>
                </a:lnTo>
                <a:lnTo>
                  <a:pt x="1457578" y="387350"/>
                </a:lnTo>
                <a:lnTo>
                  <a:pt x="1433956" y="349503"/>
                </a:lnTo>
                <a:lnTo>
                  <a:pt x="1408176" y="313054"/>
                </a:lnTo>
                <a:lnTo>
                  <a:pt x="1380489" y="278256"/>
                </a:lnTo>
                <a:lnTo>
                  <a:pt x="1350772" y="244982"/>
                </a:lnTo>
                <a:lnTo>
                  <a:pt x="1319402" y="213613"/>
                </a:lnTo>
                <a:lnTo>
                  <a:pt x="1286128" y="183896"/>
                </a:lnTo>
                <a:lnTo>
                  <a:pt x="1251330" y="156210"/>
                </a:lnTo>
                <a:lnTo>
                  <a:pt x="1214881" y="130428"/>
                </a:lnTo>
                <a:lnTo>
                  <a:pt x="1177035" y="106806"/>
                </a:lnTo>
                <a:lnTo>
                  <a:pt x="1137665" y="85216"/>
                </a:lnTo>
                <a:lnTo>
                  <a:pt x="1097026" y="65912"/>
                </a:lnTo>
                <a:lnTo>
                  <a:pt x="1055115" y="48894"/>
                </a:lnTo>
                <a:lnTo>
                  <a:pt x="1012062" y="34289"/>
                </a:lnTo>
                <a:lnTo>
                  <a:pt x="967994" y="22225"/>
                </a:lnTo>
                <a:lnTo>
                  <a:pt x="922781" y="12573"/>
                </a:lnTo>
                <a:lnTo>
                  <a:pt x="876807" y="5714"/>
                </a:lnTo>
                <a:lnTo>
                  <a:pt x="829817" y="1397"/>
                </a:lnTo>
                <a:lnTo>
                  <a:pt x="782192" y="0"/>
                </a:lnTo>
                <a:close/>
              </a:path>
            </a:pathLst>
          </a:custGeom>
          <a:solidFill>
            <a:srgbClr val="84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94446" y="2382392"/>
            <a:ext cx="901065" cy="7829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algn="ctr">
              <a:lnSpc>
                <a:spcPct val="88100"/>
              </a:lnSpc>
              <a:spcBef>
                <a:spcPts val="35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Sexist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sexual bullying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7" name="image1.jpg" descr="Image">
            <a:extLst>
              <a:ext uri="{FF2B5EF4-FFF2-40B4-BE49-F238E27FC236}">
                <a16:creationId xmlns:a16="http://schemas.microsoft.com/office/drawing/2014/main" id="{E5A51248-48DF-83D8-04EA-852055165CB4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1244507" y="5342077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4555" y="6400293"/>
            <a:ext cx="895616" cy="3535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556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EC0"/>
                </a:solidFill>
                <a:latin typeface="Calibri"/>
                <a:cs typeface="Calibri"/>
              </a:rPr>
              <a:t>Bullying</a:t>
            </a:r>
            <a:r>
              <a:rPr sz="3200" spc="-4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EC0"/>
                </a:solidFill>
                <a:latin typeface="Calibri"/>
                <a:cs typeface="Calibri"/>
              </a:rPr>
              <a:t>can</a:t>
            </a:r>
            <a:r>
              <a:rPr sz="3200" spc="-5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EC0"/>
                </a:solidFill>
                <a:latin typeface="Calibri"/>
                <a:cs typeface="Calibri"/>
              </a:rPr>
              <a:t>be</a:t>
            </a:r>
            <a:r>
              <a:rPr sz="3200" spc="-13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EC0"/>
                </a:solidFill>
                <a:latin typeface="Calibri"/>
                <a:cs typeface="Calibri"/>
              </a:rPr>
              <a:t>...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8775" y="3777815"/>
            <a:ext cx="2402840" cy="9232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666115">
              <a:lnSpc>
                <a:spcPct val="100000"/>
              </a:lnSpc>
              <a:spcBef>
                <a:spcPts val="665"/>
              </a:spcBef>
            </a:pPr>
            <a:r>
              <a:rPr sz="1800" spc="-10" dirty="0">
                <a:solidFill>
                  <a:srgbClr val="087DC5"/>
                </a:solidFill>
                <a:latin typeface="Arial"/>
                <a:cs typeface="Arial"/>
              </a:rPr>
              <a:t>Physical</a:t>
            </a:r>
            <a:endParaRPr sz="1800">
              <a:latin typeface="Arial"/>
              <a:cs typeface="Arial"/>
            </a:endParaRPr>
          </a:p>
          <a:p>
            <a:pPr marL="12700" marR="5080" indent="77470">
              <a:lnSpc>
                <a:spcPct val="100000"/>
              </a:lnSpc>
              <a:spcBef>
                <a:spcPts val="500"/>
              </a:spcBef>
            </a:pPr>
            <a:r>
              <a:rPr sz="1600" spc="-10" dirty="0">
                <a:latin typeface="Arial"/>
                <a:cs typeface="Arial"/>
              </a:rPr>
              <a:t>Pushing,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poking,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kicking, </a:t>
            </a:r>
            <a:r>
              <a:rPr sz="1600" dirty="0">
                <a:latin typeface="Arial"/>
                <a:cs typeface="Arial"/>
              </a:rPr>
              <a:t>hitting,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biting,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pinching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4953" y="1328927"/>
            <a:ext cx="2449195" cy="2451100"/>
            <a:chOff x="1014953" y="1328927"/>
            <a:chExt cx="2449195" cy="2451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953" y="1328927"/>
              <a:ext cx="2449128" cy="24505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40459" y="1555241"/>
              <a:ext cx="1998345" cy="1998345"/>
            </a:xfrm>
            <a:custGeom>
              <a:avLst/>
              <a:gdLst/>
              <a:ahLst/>
              <a:cxnLst/>
              <a:rect l="l" t="t" r="r" b="b"/>
              <a:pathLst>
                <a:path w="1998345" h="1998345">
                  <a:moveTo>
                    <a:pt x="999058" y="0"/>
                  </a:moveTo>
                  <a:lnTo>
                    <a:pt x="950671" y="1143"/>
                  </a:lnTo>
                  <a:lnTo>
                    <a:pt x="902792" y="4572"/>
                  </a:lnTo>
                  <a:lnTo>
                    <a:pt x="855675" y="10160"/>
                  </a:lnTo>
                  <a:lnTo>
                    <a:pt x="809193" y="18034"/>
                  </a:lnTo>
                  <a:lnTo>
                    <a:pt x="763473" y="27940"/>
                  </a:lnTo>
                  <a:lnTo>
                    <a:pt x="718515" y="39878"/>
                  </a:lnTo>
                  <a:lnTo>
                    <a:pt x="674573" y="53848"/>
                  </a:lnTo>
                  <a:lnTo>
                    <a:pt x="631393" y="69850"/>
                  </a:lnTo>
                  <a:lnTo>
                    <a:pt x="589229" y="87630"/>
                  </a:lnTo>
                  <a:lnTo>
                    <a:pt x="548081" y="107315"/>
                  </a:lnTo>
                  <a:lnTo>
                    <a:pt x="507949" y="128905"/>
                  </a:lnTo>
                  <a:lnTo>
                    <a:pt x="468960" y="152019"/>
                  </a:lnTo>
                  <a:lnTo>
                    <a:pt x="431114" y="177037"/>
                  </a:lnTo>
                  <a:lnTo>
                    <a:pt x="394538" y="203581"/>
                  </a:lnTo>
                  <a:lnTo>
                    <a:pt x="359232" y="231775"/>
                  </a:lnTo>
                  <a:lnTo>
                    <a:pt x="325196" y="261366"/>
                  </a:lnTo>
                  <a:lnTo>
                    <a:pt x="292557" y="292608"/>
                  </a:lnTo>
                  <a:lnTo>
                    <a:pt x="261442" y="325247"/>
                  </a:lnTo>
                  <a:lnTo>
                    <a:pt x="231724" y="359156"/>
                  </a:lnTo>
                  <a:lnTo>
                    <a:pt x="203530" y="394462"/>
                  </a:lnTo>
                  <a:lnTo>
                    <a:pt x="176987" y="431165"/>
                  </a:lnTo>
                  <a:lnTo>
                    <a:pt x="152095" y="468884"/>
                  </a:lnTo>
                  <a:lnTo>
                    <a:pt x="128854" y="507873"/>
                  </a:lnTo>
                  <a:lnTo>
                    <a:pt x="107391" y="548005"/>
                  </a:lnTo>
                  <a:lnTo>
                    <a:pt x="87706" y="589153"/>
                  </a:lnTo>
                  <a:lnTo>
                    <a:pt x="69799" y="631317"/>
                  </a:lnTo>
                  <a:lnTo>
                    <a:pt x="53924" y="674497"/>
                  </a:lnTo>
                  <a:lnTo>
                    <a:pt x="39954" y="718566"/>
                  </a:lnTo>
                  <a:lnTo>
                    <a:pt x="27927" y="763397"/>
                  </a:lnTo>
                  <a:lnTo>
                    <a:pt x="18008" y="809117"/>
                  </a:lnTo>
                  <a:lnTo>
                    <a:pt x="10210" y="855599"/>
                  </a:lnTo>
                  <a:lnTo>
                    <a:pt x="4571" y="902716"/>
                  </a:lnTo>
                  <a:lnTo>
                    <a:pt x="1155" y="950595"/>
                  </a:lnTo>
                  <a:lnTo>
                    <a:pt x="0" y="998982"/>
                  </a:lnTo>
                  <a:lnTo>
                    <a:pt x="1155" y="1047369"/>
                  </a:lnTo>
                  <a:lnTo>
                    <a:pt x="4571" y="1095248"/>
                  </a:lnTo>
                  <a:lnTo>
                    <a:pt x="10210" y="1142365"/>
                  </a:lnTo>
                  <a:lnTo>
                    <a:pt x="18008" y="1188847"/>
                  </a:lnTo>
                  <a:lnTo>
                    <a:pt x="27927" y="1234567"/>
                  </a:lnTo>
                  <a:lnTo>
                    <a:pt x="39954" y="1279525"/>
                  </a:lnTo>
                  <a:lnTo>
                    <a:pt x="53924" y="1323467"/>
                  </a:lnTo>
                  <a:lnTo>
                    <a:pt x="69799" y="1366647"/>
                  </a:lnTo>
                  <a:lnTo>
                    <a:pt x="87706" y="1408811"/>
                  </a:lnTo>
                  <a:lnTo>
                    <a:pt x="107391" y="1450086"/>
                  </a:lnTo>
                  <a:lnTo>
                    <a:pt x="128854" y="1490091"/>
                  </a:lnTo>
                  <a:lnTo>
                    <a:pt x="152095" y="1529080"/>
                  </a:lnTo>
                  <a:lnTo>
                    <a:pt x="176987" y="1566926"/>
                  </a:lnTo>
                  <a:lnTo>
                    <a:pt x="203530" y="1603502"/>
                  </a:lnTo>
                  <a:lnTo>
                    <a:pt x="231724" y="1638808"/>
                  </a:lnTo>
                  <a:lnTo>
                    <a:pt x="261442" y="1672844"/>
                  </a:lnTo>
                  <a:lnTo>
                    <a:pt x="292557" y="1705483"/>
                  </a:lnTo>
                  <a:lnTo>
                    <a:pt x="325196" y="1736598"/>
                  </a:lnTo>
                  <a:lnTo>
                    <a:pt x="359232" y="1766316"/>
                  </a:lnTo>
                  <a:lnTo>
                    <a:pt x="394538" y="1794510"/>
                  </a:lnTo>
                  <a:lnTo>
                    <a:pt x="431114" y="1821053"/>
                  </a:lnTo>
                  <a:lnTo>
                    <a:pt x="468960" y="1845945"/>
                  </a:lnTo>
                  <a:lnTo>
                    <a:pt x="507949" y="1869186"/>
                  </a:lnTo>
                  <a:lnTo>
                    <a:pt x="548081" y="1890776"/>
                  </a:lnTo>
                  <a:lnTo>
                    <a:pt x="589229" y="1910461"/>
                  </a:lnTo>
                  <a:lnTo>
                    <a:pt x="631393" y="1928241"/>
                  </a:lnTo>
                  <a:lnTo>
                    <a:pt x="674573" y="1944243"/>
                  </a:lnTo>
                  <a:lnTo>
                    <a:pt x="718515" y="1958213"/>
                  </a:lnTo>
                  <a:lnTo>
                    <a:pt x="763473" y="1970151"/>
                  </a:lnTo>
                  <a:lnTo>
                    <a:pt x="809193" y="1980057"/>
                  </a:lnTo>
                  <a:lnTo>
                    <a:pt x="855675" y="1987931"/>
                  </a:lnTo>
                  <a:lnTo>
                    <a:pt x="902792" y="1993519"/>
                  </a:lnTo>
                  <a:lnTo>
                    <a:pt x="950671" y="1996948"/>
                  </a:lnTo>
                  <a:lnTo>
                    <a:pt x="999058" y="1998091"/>
                  </a:lnTo>
                  <a:lnTo>
                    <a:pt x="1047445" y="1996948"/>
                  </a:lnTo>
                  <a:lnTo>
                    <a:pt x="1095197" y="1993519"/>
                  </a:lnTo>
                  <a:lnTo>
                    <a:pt x="1142441" y="1987931"/>
                  </a:lnTo>
                  <a:lnTo>
                    <a:pt x="1188923" y="1980057"/>
                  </a:lnTo>
                  <a:lnTo>
                    <a:pt x="1234643" y="1970151"/>
                  </a:lnTo>
                  <a:lnTo>
                    <a:pt x="1279474" y="1958213"/>
                  </a:lnTo>
                  <a:lnTo>
                    <a:pt x="1323543" y="1944243"/>
                  </a:lnTo>
                  <a:lnTo>
                    <a:pt x="1366723" y="1928241"/>
                  </a:lnTo>
                  <a:lnTo>
                    <a:pt x="1408887" y="1910461"/>
                  </a:lnTo>
                  <a:lnTo>
                    <a:pt x="1450035" y="1890776"/>
                  </a:lnTo>
                  <a:lnTo>
                    <a:pt x="1490167" y="1869186"/>
                  </a:lnTo>
                  <a:lnTo>
                    <a:pt x="1529156" y="1845945"/>
                  </a:lnTo>
                  <a:lnTo>
                    <a:pt x="1566875" y="1821053"/>
                  </a:lnTo>
                  <a:lnTo>
                    <a:pt x="1603451" y="1794510"/>
                  </a:lnTo>
                  <a:lnTo>
                    <a:pt x="1638884" y="1766316"/>
                  </a:lnTo>
                  <a:lnTo>
                    <a:pt x="1672793" y="1736598"/>
                  </a:lnTo>
                  <a:lnTo>
                    <a:pt x="1705432" y="1705483"/>
                  </a:lnTo>
                  <a:lnTo>
                    <a:pt x="1736547" y="1672844"/>
                  </a:lnTo>
                  <a:lnTo>
                    <a:pt x="1766265" y="1638808"/>
                  </a:lnTo>
                  <a:lnTo>
                    <a:pt x="1794459" y="1603502"/>
                  </a:lnTo>
                  <a:lnTo>
                    <a:pt x="1821002" y="1566926"/>
                  </a:lnTo>
                  <a:lnTo>
                    <a:pt x="1846021" y="1529080"/>
                  </a:lnTo>
                  <a:lnTo>
                    <a:pt x="1869135" y="1490091"/>
                  </a:lnTo>
                  <a:lnTo>
                    <a:pt x="1890725" y="1450086"/>
                  </a:lnTo>
                  <a:lnTo>
                    <a:pt x="1910410" y="1408811"/>
                  </a:lnTo>
                  <a:lnTo>
                    <a:pt x="1928190" y="1366647"/>
                  </a:lnTo>
                  <a:lnTo>
                    <a:pt x="1944192" y="1323467"/>
                  </a:lnTo>
                  <a:lnTo>
                    <a:pt x="1958162" y="1279525"/>
                  </a:lnTo>
                  <a:lnTo>
                    <a:pt x="1970100" y="1234567"/>
                  </a:lnTo>
                  <a:lnTo>
                    <a:pt x="1980006" y="1188847"/>
                  </a:lnTo>
                  <a:lnTo>
                    <a:pt x="1987880" y="1142365"/>
                  </a:lnTo>
                  <a:lnTo>
                    <a:pt x="1993468" y="1095248"/>
                  </a:lnTo>
                  <a:lnTo>
                    <a:pt x="1996897" y="1047369"/>
                  </a:lnTo>
                  <a:lnTo>
                    <a:pt x="1998040" y="998982"/>
                  </a:lnTo>
                  <a:lnTo>
                    <a:pt x="1996897" y="950595"/>
                  </a:lnTo>
                  <a:lnTo>
                    <a:pt x="1993468" y="902716"/>
                  </a:lnTo>
                  <a:lnTo>
                    <a:pt x="1987880" y="855599"/>
                  </a:lnTo>
                  <a:lnTo>
                    <a:pt x="1980006" y="809117"/>
                  </a:lnTo>
                  <a:lnTo>
                    <a:pt x="1970100" y="763397"/>
                  </a:lnTo>
                  <a:lnTo>
                    <a:pt x="1958162" y="718566"/>
                  </a:lnTo>
                  <a:lnTo>
                    <a:pt x="1944192" y="674497"/>
                  </a:lnTo>
                  <a:lnTo>
                    <a:pt x="1928190" y="631317"/>
                  </a:lnTo>
                  <a:lnTo>
                    <a:pt x="1910410" y="589153"/>
                  </a:lnTo>
                  <a:lnTo>
                    <a:pt x="1890725" y="548005"/>
                  </a:lnTo>
                  <a:lnTo>
                    <a:pt x="1869135" y="507873"/>
                  </a:lnTo>
                  <a:lnTo>
                    <a:pt x="1846021" y="468884"/>
                  </a:lnTo>
                  <a:lnTo>
                    <a:pt x="1821002" y="431165"/>
                  </a:lnTo>
                  <a:lnTo>
                    <a:pt x="1794459" y="394462"/>
                  </a:lnTo>
                  <a:lnTo>
                    <a:pt x="1766265" y="359156"/>
                  </a:lnTo>
                  <a:lnTo>
                    <a:pt x="1736547" y="325247"/>
                  </a:lnTo>
                  <a:lnTo>
                    <a:pt x="1705432" y="292608"/>
                  </a:lnTo>
                  <a:lnTo>
                    <a:pt x="1672793" y="261366"/>
                  </a:lnTo>
                  <a:lnTo>
                    <a:pt x="1638884" y="231775"/>
                  </a:lnTo>
                  <a:lnTo>
                    <a:pt x="1603451" y="203581"/>
                  </a:lnTo>
                  <a:lnTo>
                    <a:pt x="1566875" y="177037"/>
                  </a:lnTo>
                  <a:lnTo>
                    <a:pt x="1529156" y="152019"/>
                  </a:lnTo>
                  <a:lnTo>
                    <a:pt x="1490167" y="128905"/>
                  </a:lnTo>
                  <a:lnTo>
                    <a:pt x="1450035" y="107315"/>
                  </a:lnTo>
                  <a:lnTo>
                    <a:pt x="1408887" y="87630"/>
                  </a:lnTo>
                  <a:lnTo>
                    <a:pt x="1366723" y="69850"/>
                  </a:lnTo>
                  <a:lnTo>
                    <a:pt x="1323543" y="53848"/>
                  </a:lnTo>
                  <a:lnTo>
                    <a:pt x="1279474" y="39878"/>
                  </a:lnTo>
                  <a:lnTo>
                    <a:pt x="1234643" y="27940"/>
                  </a:lnTo>
                  <a:lnTo>
                    <a:pt x="1188923" y="18034"/>
                  </a:lnTo>
                  <a:lnTo>
                    <a:pt x="1142441" y="10160"/>
                  </a:lnTo>
                  <a:lnTo>
                    <a:pt x="1095197" y="4572"/>
                  </a:lnTo>
                  <a:lnTo>
                    <a:pt x="1047445" y="1143"/>
                  </a:lnTo>
                  <a:lnTo>
                    <a:pt x="9990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6436" y="1858009"/>
              <a:ext cx="1529714" cy="136245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76953" y="3777815"/>
            <a:ext cx="2498725" cy="11671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233045" algn="ctr">
              <a:lnSpc>
                <a:spcPct val="100000"/>
              </a:lnSpc>
              <a:spcBef>
                <a:spcPts val="665"/>
              </a:spcBef>
            </a:pPr>
            <a:r>
              <a:rPr sz="1800" spc="-10" dirty="0">
                <a:solidFill>
                  <a:srgbClr val="087DC5"/>
                </a:solidFill>
                <a:latin typeface="Arial"/>
                <a:cs typeface="Arial"/>
              </a:rPr>
              <a:t>Verbal</a:t>
            </a:r>
            <a:endParaRPr sz="1800">
              <a:latin typeface="Arial"/>
              <a:cs typeface="Arial"/>
            </a:endParaRPr>
          </a:p>
          <a:p>
            <a:pPr marL="12700" marR="5080" indent="-4445" algn="ctr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latin typeface="Arial"/>
                <a:cs typeface="Arial"/>
              </a:rPr>
              <a:t>Name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calling,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sarcasm, spreading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rumours,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threats, teasing,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belittling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61301" y="1328927"/>
            <a:ext cx="2449195" cy="2451100"/>
            <a:chOff x="4561301" y="1328927"/>
            <a:chExt cx="2449195" cy="24511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1301" y="1328927"/>
              <a:ext cx="2449128" cy="24505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86502" y="1555241"/>
              <a:ext cx="1998345" cy="1998345"/>
            </a:xfrm>
            <a:custGeom>
              <a:avLst/>
              <a:gdLst/>
              <a:ahLst/>
              <a:cxnLst/>
              <a:rect l="l" t="t" r="r" b="b"/>
              <a:pathLst>
                <a:path w="1998345" h="1998345">
                  <a:moveTo>
                    <a:pt x="998982" y="0"/>
                  </a:moveTo>
                  <a:lnTo>
                    <a:pt x="950595" y="1143"/>
                  </a:lnTo>
                  <a:lnTo>
                    <a:pt x="902716" y="4572"/>
                  </a:lnTo>
                  <a:lnTo>
                    <a:pt x="855599" y="10160"/>
                  </a:lnTo>
                  <a:lnTo>
                    <a:pt x="809117" y="18034"/>
                  </a:lnTo>
                  <a:lnTo>
                    <a:pt x="763397" y="27940"/>
                  </a:lnTo>
                  <a:lnTo>
                    <a:pt x="718566" y="39878"/>
                  </a:lnTo>
                  <a:lnTo>
                    <a:pt x="674497" y="53848"/>
                  </a:lnTo>
                  <a:lnTo>
                    <a:pt x="631317" y="69850"/>
                  </a:lnTo>
                  <a:lnTo>
                    <a:pt x="589152" y="87630"/>
                  </a:lnTo>
                  <a:lnTo>
                    <a:pt x="548005" y="107315"/>
                  </a:lnTo>
                  <a:lnTo>
                    <a:pt x="507873" y="128905"/>
                  </a:lnTo>
                  <a:lnTo>
                    <a:pt x="468884" y="152019"/>
                  </a:lnTo>
                  <a:lnTo>
                    <a:pt x="431164" y="177037"/>
                  </a:lnTo>
                  <a:lnTo>
                    <a:pt x="394462" y="203581"/>
                  </a:lnTo>
                  <a:lnTo>
                    <a:pt x="359156" y="231775"/>
                  </a:lnTo>
                  <a:lnTo>
                    <a:pt x="325247" y="261366"/>
                  </a:lnTo>
                  <a:lnTo>
                    <a:pt x="292608" y="292608"/>
                  </a:lnTo>
                  <a:lnTo>
                    <a:pt x="261366" y="325247"/>
                  </a:lnTo>
                  <a:lnTo>
                    <a:pt x="231775" y="359156"/>
                  </a:lnTo>
                  <a:lnTo>
                    <a:pt x="203581" y="394462"/>
                  </a:lnTo>
                  <a:lnTo>
                    <a:pt x="177037" y="431165"/>
                  </a:lnTo>
                  <a:lnTo>
                    <a:pt x="152019" y="468884"/>
                  </a:lnTo>
                  <a:lnTo>
                    <a:pt x="128905" y="507873"/>
                  </a:lnTo>
                  <a:lnTo>
                    <a:pt x="107314" y="548005"/>
                  </a:lnTo>
                  <a:lnTo>
                    <a:pt x="87630" y="589153"/>
                  </a:lnTo>
                  <a:lnTo>
                    <a:pt x="69850" y="631317"/>
                  </a:lnTo>
                  <a:lnTo>
                    <a:pt x="53848" y="674497"/>
                  </a:lnTo>
                  <a:lnTo>
                    <a:pt x="39877" y="718566"/>
                  </a:lnTo>
                  <a:lnTo>
                    <a:pt x="27939" y="763397"/>
                  </a:lnTo>
                  <a:lnTo>
                    <a:pt x="18034" y="809117"/>
                  </a:lnTo>
                  <a:lnTo>
                    <a:pt x="10160" y="855599"/>
                  </a:lnTo>
                  <a:lnTo>
                    <a:pt x="4572" y="902716"/>
                  </a:lnTo>
                  <a:lnTo>
                    <a:pt x="1143" y="950595"/>
                  </a:lnTo>
                  <a:lnTo>
                    <a:pt x="0" y="998982"/>
                  </a:lnTo>
                  <a:lnTo>
                    <a:pt x="1143" y="1047369"/>
                  </a:lnTo>
                  <a:lnTo>
                    <a:pt x="4572" y="1095248"/>
                  </a:lnTo>
                  <a:lnTo>
                    <a:pt x="10160" y="1142365"/>
                  </a:lnTo>
                  <a:lnTo>
                    <a:pt x="18034" y="1188847"/>
                  </a:lnTo>
                  <a:lnTo>
                    <a:pt x="27939" y="1234567"/>
                  </a:lnTo>
                  <a:lnTo>
                    <a:pt x="39877" y="1279525"/>
                  </a:lnTo>
                  <a:lnTo>
                    <a:pt x="53848" y="1323467"/>
                  </a:lnTo>
                  <a:lnTo>
                    <a:pt x="69850" y="1366647"/>
                  </a:lnTo>
                  <a:lnTo>
                    <a:pt x="87630" y="1408811"/>
                  </a:lnTo>
                  <a:lnTo>
                    <a:pt x="107314" y="1450086"/>
                  </a:lnTo>
                  <a:lnTo>
                    <a:pt x="128905" y="1490091"/>
                  </a:lnTo>
                  <a:lnTo>
                    <a:pt x="152019" y="1529080"/>
                  </a:lnTo>
                  <a:lnTo>
                    <a:pt x="177037" y="1566926"/>
                  </a:lnTo>
                  <a:lnTo>
                    <a:pt x="203581" y="1603502"/>
                  </a:lnTo>
                  <a:lnTo>
                    <a:pt x="231775" y="1638808"/>
                  </a:lnTo>
                  <a:lnTo>
                    <a:pt x="261366" y="1672844"/>
                  </a:lnTo>
                  <a:lnTo>
                    <a:pt x="292608" y="1705483"/>
                  </a:lnTo>
                  <a:lnTo>
                    <a:pt x="325247" y="1736598"/>
                  </a:lnTo>
                  <a:lnTo>
                    <a:pt x="359156" y="1766316"/>
                  </a:lnTo>
                  <a:lnTo>
                    <a:pt x="394462" y="1794510"/>
                  </a:lnTo>
                  <a:lnTo>
                    <a:pt x="431164" y="1821053"/>
                  </a:lnTo>
                  <a:lnTo>
                    <a:pt x="468884" y="1845945"/>
                  </a:lnTo>
                  <a:lnTo>
                    <a:pt x="507873" y="1869186"/>
                  </a:lnTo>
                  <a:lnTo>
                    <a:pt x="548005" y="1890776"/>
                  </a:lnTo>
                  <a:lnTo>
                    <a:pt x="589152" y="1910461"/>
                  </a:lnTo>
                  <a:lnTo>
                    <a:pt x="631317" y="1928241"/>
                  </a:lnTo>
                  <a:lnTo>
                    <a:pt x="674497" y="1944243"/>
                  </a:lnTo>
                  <a:lnTo>
                    <a:pt x="718566" y="1958213"/>
                  </a:lnTo>
                  <a:lnTo>
                    <a:pt x="763397" y="1970151"/>
                  </a:lnTo>
                  <a:lnTo>
                    <a:pt x="809117" y="1980057"/>
                  </a:lnTo>
                  <a:lnTo>
                    <a:pt x="855599" y="1987931"/>
                  </a:lnTo>
                  <a:lnTo>
                    <a:pt x="902716" y="1993519"/>
                  </a:lnTo>
                  <a:lnTo>
                    <a:pt x="950595" y="1996948"/>
                  </a:lnTo>
                  <a:lnTo>
                    <a:pt x="998982" y="1998091"/>
                  </a:lnTo>
                  <a:lnTo>
                    <a:pt x="1047369" y="1996948"/>
                  </a:lnTo>
                  <a:lnTo>
                    <a:pt x="1095248" y="1993519"/>
                  </a:lnTo>
                  <a:lnTo>
                    <a:pt x="1142364" y="1987931"/>
                  </a:lnTo>
                  <a:lnTo>
                    <a:pt x="1188847" y="1980057"/>
                  </a:lnTo>
                  <a:lnTo>
                    <a:pt x="1234567" y="1970151"/>
                  </a:lnTo>
                  <a:lnTo>
                    <a:pt x="1279398" y="1958213"/>
                  </a:lnTo>
                  <a:lnTo>
                    <a:pt x="1323467" y="1944243"/>
                  </a:lnTo>
                  <a:lnTo>
                    <a:pt x="1366647" y="1928241"/>
                  </a:lnTo>
                  <a:lnTo>
                    <a:pt x="1408811" y="1910461"/>
                  </a:lnTo>
                  <a:lnTo>
                    <a:pt x="1449959" y="1890776"/>
                  </a:lnTo>
                  <a:lnTo>
                    <a:pt x="1490091" y="1869186"/>
                  </a:lnTo>
                  <a:lnTo>
                    <a:pt x="1529080" y="1845945"/>
                  </a:lnTo>
                  <a:lnTo>
                    <a:pt x="1566799" y="1821053"/>
                  </a:lnTo>
                  <a:lnTo>
                    <a:pt x="1603502" y="1794510"/>
                  </a:lnTo>
                  <a:lnTo>
                    <a:pt x="1638808" y="1766316"/>
                  </a:lnTo>
                  <a:lnTo>
                    <a:pt x="1672717" y="1736598"/>
                  </a:lnTo>
                  <a:lnTo>
                    <a:pt x="1705356" y="1705483"/>
                  </a:lnTo>
                  <a:lnTo>
                    <a:pt x="1736471" y="1672844"/>
                  </a:lnTo>
                  <a:lnTo>
                    <a:pt x="1766189" y="1638808"/>
                  </a:lnTo>
                  <a:lnTo>
                    <a:pt x="1794382" y="1603502"/>
                  </a:lnTo>
                  <a:lnTo>
                    <a:pt x="1820926" y="1566926"/>
                  </a:lnTo>
                  <a:lnTo>
                    <a:pt x="1845945" y="1529080"/>
                  </a:lnTo>
                  <a:lnTo>
                    <a:pt x="1869058" y="1490091"/>
                  </a:lnTo>
                  <a:lnTo>
                    <a:pt x="1890649" y="1450086"/>
                  </a:lnTo>
                  <a:lnTo>
                    <a:pt x="1910333" y="1408811"/>
                  </a:lnTo>
                  <a:lnTo>
                    <a:pt x="1928114" y="1366647"/>
                  </a:lnTo>
                  <a:lnTo>
                    <a:pt x="1944116" y="1323467"/>
                  </a:lnTo>
                  <a:lnTo>
                    <a:pt x="1958086" y="1279525"/>
                  </a:lnTo>
                  <a:lnTo>
                    <a:pt x="1970024" y="1234567"/>
                  </a:lnTo>
                  <a:lnTo>
                    <a:pt x="1979929" y="1188847"/>
                  </a:lnTo>
                  <a:lnTo>
                    <a:pt x="1987803" y="1142365"/>
                  </a:lnTo>
                  <a:lnTo>
                    <a:pt x="1993392" y="1095248"/>
                  </a:lnTo>
                  <a:lnTo>
                    <a:pt x="1996821" y="1047369"/>
                  </a:lnTo>
                  <a:lnTo>
                    <a:pt x="1997964" y="998982"/>
                  </a:lnTo>
                  <a:lnTo>
                    <a:pt x="1996821" y="950595"/>
                  </a:lnTo>
                  <a:lnTo>
                    <a:pt x="1993392" y="902716"/>
                  </a:lnTo>
                  <a:lnTo>
                    <a:pt x="1987803" y="855599"/>
                  </a:lnTo>
                  <a:lnTo>
                    <a:pt x="1979929" y="809117"/>
                  </a:lnTo>
                  <a:lnTo>
                    <a:pt x="1970024" y="763397"/>
                  </a:lnTo>
                  <a:lnTo>
                    <a:pt x="1958086" y="718566"/>
                  </a:lnTo>
                  <a:lnTo>
                    <a:pt x="1944116" y="674497"/>
                  </a:lnTo>
                  <a:lnTo>
                    <a:pt x="1928114" y="631317"/>
                  </a:lnTo>
                  <a:lnTo>
                    <a:pt x="1910333" y="589153"/>
                  </a:lnTo>
                  <a:lnTo>
                    <a:pt x="1890649" y="548005"/>
                  </a:lnTo>
                  <a:lnTo>
                    <a:pt x="1869058" y="507873"/>
                  </a:lnTo>
                  <a:lnTo>
                    <a:pt x="1845945" y="468884"/>
                  </a:lnTo>
                  <a:lnTo>
                    <a:pt x="1820926" y="431165"/>
                  </a:lnTo>
                  <a:lnTo>
                    <a:pt x="1794382" y="394462"/>
                  </a:lnTo>
                  <a:lnTo>
                    <a:pt x="1766189" y="359156"/>
                  </a:lnTo>
                  <a:lnTo>
                    <a:pt x="1736471" y="325247"/>
                  </a:lnTo>
                  <a:lnTo>
                    <a:pt x="1705356" y="292608"/>
                  </a:lnTo>
                  <a:lnTo>
                    <a:pt x="1672717" y="261366"/>
                  </a:lnTo>
                  <a:lnTo>
                    <a:pt x="1638808" y="231775"/>
                  </a:lnTo>
                  <a:lnTo>
                    <a:pt x="1603502" y="203581"/>
                  </a:lnTo>
                  <a:lnTo>
                    <a:pt x="1566799" y="177037"/>
                  </a:lnTo>
                  <a:lnTo>
                    <a:pt x="1529080" y="152019"/>
                  </a:lnTo>
                  <a:lnTo>
                    <a:pt x="1490091" y="128905"/>
                  </a:lnTo>
                  <a:lnTo>
                    <a:pt x="1449959" y="107315"/>
                  </a:lnTo>
                  <a:lnTo>
                    <a:pt x="1408811" y="87630"/>
                  </a:lnTo>
                  <a:lnTo>
                    <a:pt x="1366647" y="69850"/>
                  </a:lnTo>
                  <a:lnTo>
                    <a:pt x="1323467" y="53848"/>
                  </a:lnTo>
                  <a:lnTo>
                    <a:pt x="1279398" y="39878"/>
                  </a:lnTo>
                  <a:lnTo>
                    <a:pt x="1234567" y="27940"/>
                  </a:lnTo>
                  <a:lnTo>
                    <a:pt x="1188847" y="18034"/>
                  </a:lnTo>
                  <a:lnTo>
                    <a:pt x="1142364" y="10160"/>
                  </a:lnTo>
                  <a:lnTo>
                    <a:pt x="1095248" y="4572"/>
                  </a:lnTo>
                  <a:lnTo>
                    <a:pt x="1047369" y="1143"/>
                  </a:lnTo>
                  <a:lnTo>
                    <a:pt x="998982" y="0"/>
                  </a:lnTo>
                  <a:close/>
                </a:path>
              </a:pathLst>
            </a:custGeom>
            <a:solidFill>
              <a:srgbClr val="04A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6588" y="2155736"/>
              <a:ext cx="1615186" cy="84921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913369" y="3777815"/>
            <a:ext cx="3326765" cy="14109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665"/>
              </a:spcBef>
            </a:pPr>
            <a:r>
              <a:rPr sz="1800" spc="-10" dirty="0">
                <a:solidFill>
                  <a:srgbClr val="087DC5"/>
                </a:solidFill>
                <a:latin typeface="Arial"/>
                <a:cs typeface="Arial"/>
              </a:rPr>
              <a:t>Emotional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00"/>
              </a:spcBef>
            </a:pPr>
            <a:r>
              <a:rPr sz="1600" spc="-10" dirty="0">
                <a:latin typeface="Arial"/>
                <a:cs typeface="Arial"/>
              </a:rPr>
              <a:t>Isolating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others,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tormenting,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hiding </a:t>
            </a:r>
            <a:r>
              <a:rPr sz="1600" dirty="0">
                <a:latin typeface="Arial"/>
                <a:cs typeface="Arial"/>
              </a:rPr>
              <a:t>books,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threatening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gestures,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ridicule, humiliation,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intimidating,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excluding, manipulation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coercion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61604" y="1344167"/>
            <a:ext cx="2550160" cy="2551430"/>
            <a:chOff x="8261604" y="1344167"/>
            <a:chExt cx="2550160" cy="255143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1604" y="1344167"/>
              <a:ext cx="2549652" cy="25511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537067" y="1620773"/>
              <a:ext cx="1998345" cy="1998345"/>
            </a:xfrm>
            <a:custGeom>
              <a:avLst/>
              <a:gdLst/>
              <a:ahLst/>
              <a:cxnLst/>
              <a:rect l="l" t="t" r="r" b="b"/>
              <a:pathLst>
                <a:path w="1998345" h="1998345">
                  <a:moveTo>
                    <a:pt x="998981" y="0"/>
                  </a:moveTo>
                  <a:lnTo>
                    <a:pt x="950594" y="1142"/>
                  </a:lnTo>
                  <a:lnTo>
                    <a:pt x="902715" y="4572"/>
                  </a:lnTo>
                  <a:lnTo>
                    <a:pt x="855599" y="10160"/>
                  </a:lnTo>
                  <a:lnTo>
                    <a:pt x="809116" y="18034"/>
                  </a:lnTo>
                  <a:lnTo>
                    <a:pt x="763397" y="27939"/>
                  </a:lnTo>
                  <a:lnTo>
                    <a:pt x="718565" y="39877"/>
                  </a:lnTo>
                  <a:lnTo>
                    <a:pt x="674497" y="53848"/>
                  </a:lnTo>
                  <a:lnTo>
                    <a:pt x="631316" y="69850"/>
                  </a:lnTo>
                  <a:lnTo>
                    <a:pt x="589152" y="87629"/>
                  </a:lnTo>
                  <a:lnTo>
                    <a:pt x="548004" y="107314"/>
                  </a:lnTo>
                  <a:lnTo>
                    <a:pt x="507873" y="128904"/>
                  </a:lnTo>
                  <a:lnTo>
                    <a:pt x="468883" y="152018"/>
                  </a:lnTo>
                  <a:lnTo>
                    <a:pt x="431164" y="177037"/>
                  </a:lnTo>
                  <a:lnTo>
                    <a:pt x="394461" y="203580"/>
                  </a:lnTo>
                  <a:lnTo>
                    <a:pt x="359155" y="231775"/>
                  </a:lnTo>
                  <a:lnTo>
                    <a:pt x="325247" y="261365"/>
                  </a:lnTo>
                  <a:lnTo>
                    <a:pt x="292607" y="292608"/>
                  </a:lnTo>
                  <a:lnTo>
                    <a:pt x="261365" y="325247"/>
                  </a:lnTo>
                  <a:lnTo>
                    <a:pt x="231775" y="359155"/>
                  </a:lnTo>
                  <a:lnTo>
                    <a:pt x="203580" y="394462"/>
                  </a:lnTo>
                  <a:lnTo>
                    <a:pt x="177037" y="431164"/>
                  </a:lnTo>
                  <a:lnTo>
                    <a:pt x="152018" y="468884"/>
                  </a:lnTo>
                  <a:lnTo>
                    <a:pt x="128904" y="507873"/>
                  </a:lnTo>
                  <a:lnTo>
                    <a:pt x="107314" y="548004"/>
                  </a:lnTo>
                  <a:lnTo>
                    <a:pt x="87629" y="589152"/>
                  </a:lnTo>
                  <a:lnTo>
                    <a:pt x="69850" y="631316"/>
                  </a:lnTo>
                  <a:lnTo>
                    <a:pt x="53848" y="674497"/>
                  </a:lnTo>
                  <a:lnTo>
                    <a:pt x="39877" y="718565"/>
                  </a:lnTo>
                  <a:lnTo>
                    <a:pt x="27939" y="763397"/>
                  </a:lnTo>
                  <a:lnTo>
                    <a:pt x="18033" y="809116"/>
                  </a:lnTo>
                  <a:lnTo>
                    <a:pt x="10159" y="855599"/>
                  </a:lnTo>
                  <a:lnTo>
                    <a:pt x="4572" y="902715"/>
                  </a:lnTo>
                  <a:lnTo>
                    <a:pt x="1142" y="950595"/>
                  </a:lnTo>
                  <a:lnTo>
                    <a:pt x="0" y="998981"/>
                  </a:lnTo>
                  <a:lnTo>
                    <a:pt x="1142" y="1047368"/>
                  </a:lnTo>
                  <a:lnTo>
                    <a:pt x="4572" y="1095248"/>
                  </a:lnTo>
                  <a:lnTo>
                    <a:pt x="10159" y="1142364"/>
                  </a:lnTo>
                  <a:lnTo>
                    <a:pt x="18033" y="1188847"/>
                  </a:lnTo>
                  <a:lnTo>
                    <a:pt x="27939" y="1234566"/>
                  </a:lnTo>
                  <a:lnTo>
                    <a:pt x="39877" y="1279525"/>
                  </a:lnTo>
                  <a:lnTo>
                    <a:pt x="53848" y="1323466"/>
                  </a:lnTo>
                  <a:lnTo>
                    <a:pt x="69850" y="1366647"/>
                  </a:lnTo>
                  <a:lnTo>
                    <a:pt x="87629" y="1408811"/>
                  </a:lnTo>
                  <a:lnTo>
                    <a:pt x="107314" y="1450086"/>
                  </a:lnTo>
                  <a:lnTo>
                    <a:pt x="128904" y="1490090"/>
                  </a:lnTo>
                  <a:lnTo>
                    <a:pt x="152018" y="1529079"/>
                  </a:lnTo>
                  <a:lnTo>
                    <a:pt x="177037" y="1566926"/>
                  </a:lnTo>
                  <a:lnTo>
                    <a:pt x="203580" y="1603502"/>
                  </a:lnTo>
                  <a:lnTo>
                    <a:pt x="231775" y="1638808"/>
                  </a:lnTo>
                  <a:lnTo>
                    <a:pt x="261365" y="1672843"/>
                  </a:lnTo>
                  <a:lnTo>
                    <a:pt x="292607" y="1705483"/>
                  </a:lnTo>
                  <a:lnTo>
                    <a:pt x="325247" y="1736598"/>
                  </a:lnTo>
                  <a:lnTo>
                    <a:pt x="359155" y="1766315"/>
                  </a:lnTo>
                  <a:lnTo>
                    <a:pt x="394461" y="1794510"/>
                  </a:lnTo>
                  <a:lnTo>
                    <a:pt x="431164" y="1821052"/>
                  </a:lnTo>
                  <a:lnTo>
                    <a:pt x="468883" y="1845945"/>
                  </a:lnTo>
                  <a:lnTo>
                    <a:pt x="507873" y="1869186"/>
                  </a:lnTo>
                  <a:lnTo>
                    <a:pt x="548004" y="1890776"/>
                  </a:lnTo>
                  <a:lnTo>
                    <a:pt x="589152" y="1910461"/>
                  </a:lnTo>
                  <a:lnTo>
                    <a:pt x="631316" y="1928240"/>
                  </a:lnTo>
                  <a:lnTo>
                    <a:pt x="674497" y="1944242"/>
                  </a:lnTo>
                  <a:lnTo>
                    <a:pt x="718565" y="1958213"/>
                  </a:lnTo>
                  <a:lnTo>
                    <a:pt x="763397" y="1970151"/>
                  </a:lnTo>
                  <a:lnTo>
                    <a:pt x="809116" y="1980056"/>
                  </a:lnTo>
                  <a:lnTo>
                    <a:pt x="855599" y="1987931"/>
                  </a:lnTo>
                  <a:lnTo>
                    <a:pt x="902715" y="1993519"/>
                  </a:lnTo>
                  <a:lnTo>
                    <a:pt x="950594" y="1996948"/>
                  </a:lnTo>
                  <a:lnTo>
                    <a:pt x="998981" y="1998090"/>
                  </a:lnTo>
                  <a:lnTo>
                    <a:pt x="1047368" y="1996948"/>
                  </a:lnTo>
                  <a:lnTo>
                    <a:pt x="1095248" y="1993519"/>
                  </a:lnTo>
                  <a:lnTo>
                    <a:pt x="1142364" y="1987931"/>
                  </a:lnTo>
                  <a:lnTo>
                    <a:pt x="1188847" y="1980056"/>
                  </a:lnTo>
                  <a:lnTo>
                    <a:pt x="1234566" y="1970151"/>
                  </a:lnTo>
                  <a:lnTo>
                    <a:pt x="1279398" y="1958213"/>
                  </a:lnTo>
                  <a:lnTo>
                    <a:pt x="1323466" y="1944242"/>
                  </a:lnTo>
                  <a:lnTo>
                    <a:pt x="1366647" y="1928240"/>
                  </a:lnTo>
                  <a:lnTo>
                    <a:pt x="1408810" y="1910461"/>
                  </a:lnTo>
                  <a:lnTo>
                    <a:pt x="1449958" y="1890776"/>
                  </a:lnTo>
                  <a:lnTo>
                    <a:pt x="1490090" y="1869186"/>
                  </a:lnTo>
                  <a:lnTo>
                    <a:pt x="1529079" y="1845945"/>
                  </a:lnTo>
                  <a:lnTo>
                    <a:pt x="1566799" y="1821052"/>
                  </a:lnTo>
                  <a:lnTo>
                    <a:pt x="1603375" y="1794510"/>
                  </a:lnTo>
                  <a:lnTo>
                    <a:pt x="1638807" y="1766315"/>
                  </a:lnTo>
                  <a:lnTo>
                    <a:pt x="1672716" y="1736598"/>
                  </a:lnTo>
                  <a:lnTo>
                    <a:pt x="1705355" y="1705483"/>
                  </a:lnTo>
                  <a:lnTo>
                    <a:pt x="1736471" y="1672843"/>
                  </a:lnTo>
                  <a:lnTo>
                    <a:pt x="1766188" y="1638808"/>
                  </a:lnTo>
                  <a:lnTo>
                    <a:pt x="1794382" y="1603502"/>
                  </a:lnTo>
                  <a:lnTo>
                    <a:pt x="1820926" y="1566926"/>
                  </a:lnTo>
                  <a:lnTo>
                    <a:pt x="1845944" y="1529079"/>
                  </a:lnTo>
                  <a:lnTo>
                    <a:pt x="1869058" y="1490090"/>
                  </a:lnTo>
                  <a:lnTo>
                    <a:pt x="1890649" y="1450086"/>
                  </a:lnTo>
                  <a:lnTo>
                    <a:pt x="1910333" y="1408811"/>
                  </a:lnTo>
                  <a:lnTo>
                    <a:pt x="1928113" y="1366647"/>
                  </a:lnTo>
                  <a:lnTo>
                    <a:pt x="1944115" y="1323466"/>
                  </a:lnTo>
                  <a:lnTo>
                    <a:pt x="1958085" y="1279525"/>
                  </a:lnTo>
                  <a:lnTo>
                    <a:pt x="1970024" y="1234566"/>
                  </a:lnTo>
                  <a:lnTo>
                    <a:pt x="1979929" y="1188847"/>
                  </a:lnTo>
                  <a:lnTo>
                    <a:pt x="1987803" y="1142364"/>
                  </a:lnTo>
                  <a:lnTo>
                    <a:pt x="1993391" y="1095248"/>
                  </a:lnTo>
                  <a:lnTo>
                    <a:pt x="1996821" y="1047368"/>
                  </a:lnTo>
                  <a:lnTo>
                    <a:pt x="1997963" y="998981"/>
                  </a:lnTo>
                  <a:lnTo>
                    <a:pt x="1996821" y="950595"/>
                  </a:lnTo>
                  <a:lnTo>
                    <a:pt x="1993391" y="902715"/>
                  </a:lnTo>
                  <a:lnTo>
                    <a:pt x="1987803" y="855599"/>
                  </a:lnTo>
                  <a:lnTo>
                    <a:pt x="1979929" y="809116"/>
                  </a:lnTo>
                  <a:lnTo>
                    <a:pt x="1970024" y="763397"/>
                  </a:lnTo>
                  <a:lnTo>
                    <a:pt x="1958085" y="718565"/>
                  </a:lnTo>
                  <a:lnTo>
                    <a:pt x="1944115" y="674497"/>
                  </a:lnTo>
                  <a:lnTo>
                    <a:pt x="1928113" y="631316"/>
                  </a:lnTo>
                  <a:lnTo>
                    <a:pt x="1910333" y="589152"/>
                  </a:lnTo>
                  <a:lnTo>
                    <a:pt x="1890649" y="548004"/>
                  </a:lnTo>
                  <a:lnTo>
                    <a:pt x="1869058" y="507873"/>
                  </a:lnTo>
                  <a:lnTo>
                    <a:pt x="1845944" y="468884"/>
                  </a:lnTo>
                  <a:lnTo>
                    <a:pt x="1820926" y="431164"/>
                  </a:lnTo>
                  <a:lnTo>
                    <a:pt x="1794382" y="394462"/>
                  </a:lnTo>
                  <a:lnTo>
                    <a:pt x="1766188" y="359155"/>
                  </a:lnTo>
                  <a:lnTo>
                    <a:pt x="1736471" y="325247"/>
                  </a:lnTo>
                  <a:lnTo>
                    <a:pt x="1705355" y="292608"/>
                  </a:lnTo>
                  <a:lnTo>
                    <a:pt x="1672716" y="261365"/>
                  </a:lnTo>
                  <a:lnTo>
                    <a:pt x="1638807" y="231775"/>
                  </a:lnTo>
                  <a:lnTo>
                    <a:pt x="1603375" y="203580"/>
                  </a:lnTo>
                  <a:lnTo>
                    <a:pt x="1566799" y="177037"/>
                  </a:lnTo>
                  <a:lnTo>
                    <a:pt x="1529079" y="152018"/>
                  </a:lnTo>
                  <a:lnTo>
                    <a:pt x="1490090" y="128904"/>
                  </a:lnTo>
                  <a:lnTo>
                    <a:pt x="1449958" y="107314"/>
                  </a:lnTo>
                  <a:lnTo>
                    <a:pt x="1408810" y="87629"/>
                  </a:lnTo>
                  <a:lnTo>
                    <a:pt x="1366647" y="69850"/>
                  </a:lnTo>
                  <a:lnTo>
                    <a:pt x="1323466" y="53848"/>
                  </a:lnTo>
                  <a:lnTo>
                    <a:pt x="1279398" y="39877"/>
                  </a:lnTo>
                  <a:lnTo>
                    <a:pt x="1234566" y="27939"/>
                  </a:lnTo>
                  <a:lnTo>
                    <a:pt x="1188847" y="18034"/>
                  </a:lnTo>
                  <a:lnTo>
                    <a:pt x="1142364" y="10160"/>
                  </a:lnTo>
                  <a:lnTo>
                    <a:pt x="1095248" y="4572"/>
                  </a:lnTo>
                  <a:lnTo>
                    <a:pt x="1047368" y="1142"/>
                  </a:lnTo>
                  <a:lnTo>
                    <a:pt x="998981" y="0"/>
                  </a:lnTo>
                  <a:close/>
                </a:path>
              </a:pathLst>
            </a:custGeom>
            <a:solidFill>
              <a:srgbClr val="EDC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51087" y="1964778"/>
              <a:ext cx="1126744" cy="126406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0" name="image1.jpg" descr="Image">
            <a:extLst>
              <a:ext uri="{FF2B5EF4-FFF2-40B4-BE49-F238E27FC236}">
                <a16:creationId xmlns:a16="http://schemas.microsoft.com/office/drawing/2014/main" id="{4DDD5663-05A9-B438-8C11-3C59066CF2E3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8631174" y="6106792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4555" y="6400293"/>
            <a:ext cx="895616" cy="3535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556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EC0"/>
                </a:solidFill>
                <a:latin typeface="Calibri"/>
                <a:cs typeface="Calibri"/>
              </a:rPr>
              <a:t>Bullying</a:t>
            </a:r>
            <a:r>
              <a:rPr sz="3200" spc="-4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EC0"/>
                </a:solidFill>
                <a:latin typeface="Calibri"/>
                <a:cs typeface="Calibri"/>
              </a:rPr>
              <a:t>can</a:t>
            </a:r>
            <a:r>
              <a:rPr sz="3200" spc="-5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EC0"/>
                </a:solidFill>
                <a:latin typeface="Calibri"/>
                <a:cs typeface="Calibri"/>
              </a:rPr>
              <a:t>be</a:t>
            </a:r>
            <a:r>
              <a:rPr sz="3200" spc="-13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EC0"/>
                </a:solidFill>
                <a:latin typeface="Calibri"/>
                <a:cs typeface="Calibri"/>
              </a:rPr>
              <a:t>...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663" y="3805316"/>
            <a:ext cx="2674620" cy="16033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R="224790" algn="ctr">
              <a:lnSpc>
                <a:spcPct val="100000"/>
              </a:lnSpc>
              <a:spcBef>
                <a:spcPts val="450"/>
              </a:spcBef>
            </a:pPr>
            <a:r>
              <a:rPr sz="1800" spc="-10" dirty="0">
                <a:solidFill>
                  <a:srgbClr val="087DC5"/>
                </a:solidFill>
                <a:latin typeface="Arial"/>
                <a:cs typeface="Arial"/>
              </a:rPr>
              <a:t>Sexual</a:t>
            </a:r>
            <a:endParaRPr sz="18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309"/>
              </a:spcBef>
            </a:pPr>
            <a:r>
              <a:rPr sz="1600" spc="-10" dirty="0">
                <a:latin typeface="Arial"/>
                <a:cs typeface="Arial"/>
              </a:rPr>
              <a:t>Unwanted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physical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contact, inappropriate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touching, abusive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comments, homophobic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abuse,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exposure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inappropriate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films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4953" y="1328927"/>
            <a:ext cx="2449195" cy="2451100"/>
            <a:chOff x="1014953" y="1328927"/>
            <a:chExt cx="2449195" cy="2451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953" y="1328927"/>
              <a:ext cx="2449128" cy="24505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40459" y="1555241"/>
              <a:ext cx="1998345" cy="1998345"/>
            </a:xfrm>
            <a:custGeom>
              <a:avLst/>
              <a:gdLst/>
              <a:ahLst/>
              <a:cxnLst/>
              <a:rect l="l" t="t" r="r" b="b"/>
              <a:pathLst>
                <a:path w="1998345" h="1998345">
                  <a:moveTo>
                    <a:pt x="999058" y="0"/>
                  </a:moveTo>
                  <a:lnTo>
                    <a:pt x="950671" y="1143"/>
                  </a:lnTo>
                  <a:lnTo>
                    <a:pt x="902792" y="4572"/>
                  </a:lnTo>
                  <a:lnTo>
                    <a:pt x="855675" y="10160"/>
                  </a:lnTo>
                  <a:lnTo>
                    <a:pt x="809193" y="18034"/>
                  </a:lnTo>
                  <a:lnTo>
                    <a:pt x="763473" y="27940"/>
                  </a:lnTo>
                  <a:lnTo>
                    <a:pt x="718515" y="39878"/>
                  </a:lnTo>
                  <a:lnTo>
                    <a:pt x="674573" y="53848"/>
                  </a:lnTo>
                  <a:lnTo>
                    <a:pt x="631393" y="69850"/>
                  </a:lnTo>
                  <a:lnTo>
                    <a:pt x="589229" y="87630"/>
                  </a:lnTo>
                  <a:lnTo>
                    <a:pt x="548081" y="107315"/>
                  </a:lnTo>
                  <a:lnTo>
                    <a:pt x="507949" y="128905"/>
                  </a:lnTo>
                  <a:lnTo>
                    <a:pt x="468960" y="152019"/>
                  </a:lnTo>
                  <a:lnTo>
                    <a:pt x="431114" y="177037"/>
                  </a:lnTo>
                  <a:lnTo>
                    <a:pt x="394538" y="203581"/>
                  </a:lnTo>
                  <a:lnTo>
                    <a:pt x="359232" y="231775"/>
                  </a:lnTo>
                  <a:lnTo>
                    <a:pt x="325196" y="261366"/>
                  </a:lnTo>
                  <a:lnTo>
                    <a:pt x="292557" y="292608"/>
                  </a:lnTo>
                  <a:lnTo>
                    <a:pt x="261442" y="325247"/>
                  </a:lnTo>
                  <a:lnTo>
                    <a:pt x="231724" y="359156"/>
                  </a:lnTo>
                  <a:lnTo>
                    <a:pt x="203530" y="394462"/>
                  </a:lnTo>
                  <a:lnTo>
                    <a:pt x="176987" y="431165"/>
                  </a:lnTo>
                  <a:lnTo>
                    <a:pt x="152095" y="468884"/>
                  </a:lnTo>
                  <a:lnTo>
                    <a:pt x="128854" y="507873"/>
                  </a:lnTo>
                  <a:lnTo>
                    <a:pt x="107391" y="548005"/>
                  </a:lnTo>
                  <a:lnTo>
                    <a:pt x="87706" y="589153"/>
                  </a:lnTo>
                  <a:lnTo>
                    <a:pt x="69799" y="631317"/>
                  </a:lnTo>
                  <a:lnTo>
                    <a:pt x="53924" y="674497"/>
                  </a:lnTo>
                  <a:lnTo>
                    <a:pt x="39954" y="718566"/>
                  </a:lnTo>
                  <a:lnTo>
                    <a:pt x="27927" y="763397"/>
                  </a:lnTo>
                  <a:lnTo>
                    <a:pt x="18008" y="809117"/>
                  </a:lnTo>
                  <a:lnTo>
                    <a:pt x="10210" y="855599"/>
                  </a:lnTo>
                  <a:lnTo>
                    <a:pt x="4571" y="902716"/>
                  </a:lnTo>
                  <a:lnTo>
                    <a:pt x="1155" y="950595"/>
                  </a:lnTo>
                  <a:lnTo>
                    <a:pt x="0" y="998982"/>
                  </a:lnTo>
                  <a:lnTo>
                    <a:pt x="1155" y="1047369"/>
                  </a:lnTo>
                  <a:lnTo>
                    <a:pt x="4571" y="1095248"/>
                  </a:lnTo>
                  <a:lnTo>
                    <a:pt x="10210" y="1142365"/>
                  </a:lnTo>
                  <a:lnTo>
                    <a:pt x="18008" y="1188847"/>
                  </a:lnTo>
                  <a:lnTo>
                    <a:pt x="27927" y="1234567"/>
                  </a:lnTo>
                  <a:lnTo>
                    <a:pt x="39954" y="1279525"/>
                  </a:lnTo>
                  <a:lnTo>
                    <a:pt x="53924" y="1323467"/>
                  </a:lnTo>
                  <a:lnTo>
                    <a:pt x="69799" y="1366647"/>
                  </a:lnTo>
                  <a:lnTo>
                    <a:pt x="87706" y="1408811"/>
                  </a:lnTo>
                  <a:lnTo>
                    <a:pt x="107391" y="1450086"/>
                  </a:lnTo>
                  <a:lnTo>
                    <a:pt x="128854" y="1490091"/>
                  </a:lnTo>
                  <a:lnTo>
                    <a:pt x="152095" y="1529080"/>
                  </a:lnTo>
                  <a:lnTo>
                    <a:pt x="176987" y="1566926"/>
                  </a:lnTo>
                  <a:lnTo>
                    <a:pt x="203530" y="1603502"/>
                  </a:lnTo>
                  <a:lnTo>
                    <a:pt x="231724" y="1638808"/>
                  </a:lnTo>
                  <a:lnTo>
                    <a:pt x="261442" y="1672844"/>
                  </a:lnTo>
                  <a:lnTo>
                    <a:pt x="292557" y="1705483"/>
                  </a:lnTo>
                  <a:lnTo>
                    <a:pt x="325196" y="1736598"/>
                  </a:lnTo>
                  <a:lnTo>
                    <a:pt x="359232" y="1766316"/>
                  </a:lnTo>
                  <a:lnTo>
                    <a:pt x="394538" y="1794510"/>
                  </a:lnTo>
                  <a:lnTo>
                    <a:pt x="431114" y="1821053"/>
                  </a:lnTo>
                  <a:lnTo>
                    <a:pt x="468960" y="1845945"/>
                  </a:lnTo>
                  <a:lnTo>
                    <a:pt x="507949" y="1869186"/>
                  </a:lnTo>
                  <a:lnTo>
                    <a:pt x="548081" y="1890776"/>
                  </a:lnTo>
                  <a:lnTo>
                    <a:pt x="589229" y="1910461"/>
                  </a:lnTo>
                  <a:lnTo>
                    <a:pt x="631393" y="1928241"/>
                  </a:lnTo>
                  <a:lnTo>
                    <a:pt x="674573" y="1944243"/>
                  </a:lnTo>
                  <a:lnTo>
                    <a:pt x="718515" y="1958213"/>
                  </a:lnTo>
                  <a:lnTo>
                    <a:pt x="763473" y="1970151"/>
                  </a:lnTo>
                  <a:lnTo>
                    <a:pt x="809193" y="1980057"/>
                  </a:lnTo>
                  <a:lnTo>
                    <a:pt x="855675" y="1987931"/>
                  </a:lnTo>
                  <a:lnTo>
                    <a:pt x="902792" y="1993519"/>
                  </a:lnTo>
                  <a:lnTo>
                    <a:pt x="950671" y="1996948"/>
                  </a:lnTo>
                  <a:lnTo>
                    <a:pt x="999058" y="1998091"/>
                  </a:lnTo>
                  <a:lnTo>
                    <a:pt x="1047445" y="1996948"/>
                  </a:lnTo>
                  <a:lnTo>
                    <a:pt x="1095197" y="1993519"/>
                  </a:lnTo>
                  <a:lnTo>
                    <a:pt x="1142441" y="1987931"/>
                  </a:lnTo>
                  <a:lnTo>
                    <a:pt x="1188923" y="1980057"/>
                  </a:lnTo>
                  <a:lnTo>
                    <a:pt x="1234643" y="1970151"/>
                  </a:lnTo>
                  <a:lnTo>
                    <a:pt x="1279474" y="1958213"/>
                  </a:lnTo>
                  <a:lnTo>
                    <a:pt x="1323543" y="1944243"/>
                  </a:lnTo>
                  <a:lnTo>
                    <a:pt x="1366723" y="1928241"/>
                  </a:lnTo>
                  <a:lnTo>
                    <a:pt x="1408887" y="1910461"/>
                  </a:lnTo>
                  <a:lnTo>
                    <a:pt x="1450035" y="1890776"/>
                  </a:lnTo>
                  <a:lnTo>
                    <a:pt x="1490167" y="1869186"/>
                  </a:lnTo>
                  <a:lnTo>
                    <a:pt x="1529156" y="1845945"/>
                  </a:lnTo>
                  <a:lnTo>
                    <a:pt x="1566875" y="1821053"/>
                  </a:lnTo>
                  <a:lnTo>
                    <a:pt x="1603451" y="1794510"/>
                  </a:lnTo>
                  <a:lnTo>
                    <a:pt x="1638884" y="1766316"/>
                  </a:lnTo>
                  <a:lnTo>
                    <a:pt x="1672793" y="1736598"/>
                  </a:lnTo>
                  <a:lnTo>
                    <a:pt x="1705432" y="1705483"/>
                  </a:lnTo>
                  <a:lnTo>
                    <a:pt x="1736547" y="1672844"/>
                  </a:lnTo>
                  <a:lnTo>
                    <a:pt x="1766265" y="1638808"/>
                  </a:lnTo>
                  <a:lnTo>
                    <a:pt x="1794459" y="1603502"/>
                  </a:lnTo>
                  <a:lnTo>
                    <a:pt x="1821002" y="1566926"/>
                  </a:lnTo>
                  <a:lnTo>
                    <a:pt x="1846021" y="1529080"/>
                  </a:lnTo>
                  <a:lnTo>
                    <a:pt x="1869135" y="1490091"/>
                  </a:lnTo>
                  <a:lnTo>
                    <a:pt x="1890725" y="1450086"/>
                  </a:lnTo>
                  <a:lnTo>
                    <a:pt x="1910410" y="1408811"/>
                  </a:lnTo>
                  <a:lnTo>
                    <a:pt x="1928190" y="1366647"/>
                  </a:lnTo>
                  <a:lnTo>
                    <a:pt x="1944192" y="1323467"/>
                  </a:lnTo>
                  <a:lnTo>
                    <a:pt x="1958162" y="1279525"/>
                  </a:lnTo>
                  <a:lnTo>
                    <a:pt x="1970100" y="1234567"/>
                  </a:lnTo>
                  <a:lnTo>
                    <a:pt x="1980006" y="1188847"/>
                  </a:lnTo>
                  <a:lnTo>
                    <a:pt x="1987880" y="1142365"/>
                  </a:lnTo>
                  <a:lnTo>
                    <a:pt x="1993468" y="1095248"/>
                  </a:lnTo>
                  <a:lnTo>
                    <a:pt x="1996897" y="1047369"/>
                  </a:lnTo>
                  <a:lnTo>
                    <a:pt x="1998040" y="998982"/>
                  </a:lnTo>
                  <a:lnTo>
                    <a:pt x="1996897" y="950595"/>
                  </a:lnTo>
                  <a:lnTo>
                    <a:pt x="1993468" y="902716"/>
                  </a:lnTo>
                  <a:lnTo>
                    <a:pt x="1987880" y="855599"/>
                  </a:lnTo>
                  <a:lnTo>
                    <a:pt x="1980006" y="809117"/>
                  </a:lnTo>
                  <a:lnTo>
                    <a:pt x="1970100" y="763397"/>
                  </a:lnTo>
                  <a:lnTo>
                    <a:pt x="1958162" y="718566"/>
                  </a:lnTo>
                  <a:lnTo>
                    <a:pt x="1944192" y="674497"/>
                  </a:lnTo>
                  <a:lnTo>
                    <a:pt x="1928190" y="631317"/>
                  </a:lnTo>
                  <a:lnTo>
                    <a:pt x="1910410" y="589153"/>
                  </a:lnTo>
                  <a:lnTo>
                    <a:pt x="1890725" y="548005"/>
                  </a:lnTo>
                  <a:lnTo>
                    <a:pt x="1869135" y="507873"/>
                  </a:lnTo>
                  <a:lnTo>
                    <a:pt x="1846021" y="468884"/>
                  </a:lnTo>
                  <a:lnTo>
                    <a:pt x="1821002" y="431165"/>
                  </a:lnTo>
                  <a:lnTo>
                    <a:pt x="1794459" y="394462"/>
                  </a:lnTo>
                  <a:lnTo>
                    <a:pt x="1766265" y="359156"/>
                  </a:lnTo>
                  <a:lnTo>
                    <a:pt x="1736547" y="325247"/>
                  </a:lnTo>
                  <a:lnTo>
                    <a:pt x="1705432" y="292608"/>
                  </a:lnTo>
                  <a:lnTo>
                    <a:pt x="1672793" y="261366"/>
                  </a:lnTo>
                  <a:lnTo>
                    <a:pt x="1638884" y="231775"/>
                  </a:lnTo>
                  <a:lnTo>
                    <a:pt x="1603451" y="203581"/>
                  </a:lnTo>
                  <a:lnTo>
                    <a:pt x="1566875" y="177037"/>
                  </a:lnTo>
                  <a:lnTo>
                    <a:pt x="1529156" y="152019"/>
                  </a:lnTo>
                  <a:lnTo>
                    <a:pt x="1490167" y="128905"/>
                  </a:lnTo>
                  <a:lnTo>
                    <a:pt x="1450035" y="107315"/>
                  </a:lnTo>
                  <a:lnTo>
                    <a:pt x="1408887" y="87630"/>
                  </a:lnTo>
                  <a:lnTo>
                    <a:pt x="1366723" y="69850"/>
                  </a:lnTo>
                  <a:lnTo>
                    <a:pt x="1323543" y="53848"/>
                  </a:lnTo>
                  <a:lnTo>
                    <a:pt x="1279474" y="39878"/>
                  </a:lnTo>
                  <a:lnTo>
                    <a:pt x="1234643" y="27940"/>
                  </a:lnTo>
                  <a:lnTo>
                    <a:pt x="1188923" y="18034"/>
                  </a:lnTo>
                  <a:lnTo>
                    <a:pt x="1142441" y="10160"/>
                  </a:lnTo>
                  <a:lnTo>
                    <a:pt x="1095197" y="4572"/>
                  </a:lnTo>
                  <a:lnTo>
                    <a:pt x="1047445" y="1143"/>
                  </a:lnTo>
                  <a:lnTo>
                    <a:pt x="9990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2932" y="1950567"/>
              <a:ext cx="1234592" cy="123459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64760" y="3801362"/>
            <a:ext cx="2499360" cy="1363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6845" marR="146685" indent="314960">
              <a:lnSpc>
                <a:spcPct val="108100"/>
              </a:lnSpc>
              <a:spcBef>
                <a:spcPts val="125"/>
              </a:spcBef>
            </a:pPr>
            <a:r>
              <a:rPr sz="1800" dirty="0">
                <a:solidFill>
                  <a:srgbClr val="087DC5"/>
                </a:solidFill>
                <a:latin typeface="Arial"/>
                <a:cs typeface="Arial"/>
              </a:rPr>
              <a:t>Online</a:t>
            </a:r>
            <a:r>
              <a:rPr sz="1800" spc="-45" dirty="0">
                <a:solidFill>
                  <a:srgbClr val="087DC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87DC5"/>
                </a:solidFill>
                <a:latin typeface="Arial"/>
                <a:cs typeface="Arial"/>
              </a:rPr>
              <a:t>/cyber </a:t>
            </a:r>
            <a:r>
              <a:rPr sz="1600" dirty="0">
                <a:latin typeface="Arial"/>
                <a:cs typeface="Arial"/>
              </a:rPr>
              <a:t>Posting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social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media, sharing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photos,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sending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600" dirty="0">
                <a:latin typeface="Arial"/>
                <a:cs typeface="Arial"/>
              </a:rPr>
              <a:t>nasty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text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messages,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social</a:t>
            </a:r>
            <a:endParaRPr sz="160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exclusion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61301" y="1328927"/>
            <a:ext cx="2449195" cy="2451100"/>
            <a:chOff x="4561301" y="1328927"/>
            <a:chExt cx="2449195" cy="24511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1301" y="1328927"/>
              <a:ext cx="2449128" cy="24505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86502" y="1555241"/>
              <a:ext cx="1998345" cy="1998345"/>
            </a:xfrm>
            <a:custGeom>
              <a:avLst/>
              <a:gdLst/>
              <a:ahLst/>
              <a:cxnLst/>
              <a:rect l="l" t="t" r="r" b="b"/>
              <a:pathLst>
                <a:path w="1998345" h="1998345">
                  <a:moveTo>
                    <a:pt x="998982" y="0"/>
                  </a:moveTo>
                  <a:lnTo>
                    <a:pt x="950595" y="1143"/>
                  </a:lnTo>
                  <a:lnTo>
                    <a:pt x="902716" y="4572"/>
                  </a:lnTo>
                  <a:lnTo>
                    <a:pt x="855599" y="10160"/>
                  </a:lnTo>
                  <a:lnTo>
                    <a:pt x="809117" y="18034"/>
                  </a:lnTo>
                  <a:lnTo>
                    <a:pt x="763397" y="27940"/>
                  </a:lnTo>
                  <a:lnTo>
                    <a:pt x="718566" y="39878"/>
                  </a:lnTo>
                  <a:lnTo>
                    <a:pt x="674497" y="53848"/>
                  </a:lnTo>
                  <a:lnTo>
                    <a:pt x="631317" y="69850"/>
                  </a:lnTo>
                  <a:lnTo>
                    <a:pt x="589152" y="87630"/>
                  </a:lnTo>
                  <a:lnTo>
                    <a:pt x="548005" y="107315"/>
                  </a:lnTo>
                  <a:lnTo>
                    <a:pt x="507873" y="128905"/>
                  </a:lnTo>
                  <a:lnTo>
                    <a:pt x="468884" y="152019"/>
                  </a:lnTo>
                  <a:lnTo>
                    <a:pt x="431164" y="177037"/>
                  </a:lnTo>
                  <a:lnTo>
                    <a:pt x="394462" y="203581"/>
                  </a:lnTo>
                  <a:lnTo>
                    <a:pt x="359156" y="231775"/>
                  </a:lnTo>
                  <a:lnTo>
                    <a:pt x="325247" y="261366"/>
                  </a:lnTo>
                  <a:lnTo>
                    <a:pt x="292608" y="292608"/>
                  </a:lnTo>
                  <a:lnTo>
                    <a:pt x="261366" y="325247"/>
                  </a:lnTo>
                  <a:lnTo>
                    <a:pt x="231775" y="359156"/>
                  </a:lnTo>
                  <a:lnTo>
                    <a:pt x="203581" y="394462"/>
                  </a:lnTo>
                  <a:lnTo>
                    <a:pt x="177037" y="431165"/>
                  </a:lnTo>
                  <a:lnTo>
                    <a:pt x="152019" y="468884"/>
                  </a:lnTo>
                  <a:lnTo>
                    <a:pt x="128905" y="507873"/>
                  </a:lnTo>
                  <a:lnTo>
                    <a:pt x="107314" y="548005"/>
                  </a:lnTo>
                  <a:lnTo>
                    <a:pt x="87630" y="589153"/>
                  </a:lnTo>
                  <a:lnTo>
                    <a:pt x="69850" y="631317"/>
                  </a:lnTo>
                  <a:lnTo>
                    <a:pt x="53848" y="674497"/>
                  </a:lnTo>
                  <a:lnTo>
                    <a:pt x="39877" y="718566"/>
                  </a:lnTo>
                  <a:lnTo>
                    <a:pt x="27939" y="763397"/>
                  </a:lnTo>
                  <a:lnTo>
                    <a:pt x="18034" y="809117"/>
                  </a:lnTo>
                  <a:lnTo>
                    <a:pt x="10160" y="855599"/>
                  </a:lnTo>
                  <a:lnTo>
                    <a:pt x="4572" y="902716"/>
                  </a:lnTo>
                  <a:lnTo>
                    <a:pt x="1143" y="950595"/>
                  </a:lnTo>
                  <a:lnTo>
                    <a:pt x="0" y="998982"/>
                  </a:lnTo>
                  <a:lnTo>
                    <a:pt x="1143" y="1047369"/>
                  </a:lnTo>
                  <a:lnTo>
                    <a:pt x="4572" y="1095248"/>
                  </a:lnTo>
                  <a:lnTo>
                    <a:pt x="10160" y="1142365"/>
                  </a:lnTo>
                  <a:lnTo>
                    <a:pt x="18034" y="1188847"/>
                  </a:lnTo>
                  <a:lnTo>
                    <a:pt x="27939" y="1234567"/>
                  </a:lnTo>
                  <a:lnTo>
                    <a:pt x="39877" y="1279525"/>
                  </a:lnTo>
                  <a:lnTo>
                    <a:pt x="53848" y="1323467"/>
                  </a:lnTo>
                  <a:lnTo>
                    <a:pt x="69850" y="1366647"/>
                  </a:lnTo>
                  <a:lnTo>
                    <a:pt x="87630" y="1408811"/>
                  </a:lnTo>
                  <a:lnTo>
                    <a:pt x="107314" y="1450086"/>
                  </a:lnTo>
                  <a:lnTo>
                    <a:pt x="128905" y="1490091"/>
                  </a:lnTo>
                  <a:lnTo>
                    <a:pt x="152019" y="1529080"/>
                  </a:lnTo>
                  <a:lnTo>
                    <a:pt x="177037" y="1566926"/>
                  </a:lnTo>
                  <a:lnTo>
                    <a:pt x="203581" y="1603502"/>
                  </a:lnTo>
                  <a:lnTo>
                    <a:pt x="231775" y="1638808"/>
                  </a:lnTo>
                  <a:lnTo>
                    <a:pt x="261366" y="1672844"/>
                  </a:lnTo>
                  <a:lnTo>
                    <a:pt x="292608" y="1705483"/>
                  </a:lnTo>
                  <a:lnTo>
                    <a:pt x="325247" y="1736598"/>
                  </a:lnTo>
                  <a:lnTo>
                    <a:pt x="359156" y="1766316"/>
                  </a:lnTo>
                  <a:lnTo>
                    <a:pt x="394462" y="1794510"/>
                  </a:lnTo>
                  <a:lnTo>
                    <a:pt x="431164" y="1821053"/>
                  </a:lnTo>
                  <a:lnTo>
                    <a:pt x="468884" y="1845945"/>
                  </a:lnTo>
                  <a:lnTo>
                    <a:pt x="507873" y="1869186"/>
                  </a:lnTo>
                  <a:lnTo>
                    <a:pt x="548005" y="1890776"/>
                  </a:lnTo>
                  <a:lnTo>
                    <a:pt x="589152" y="1910461"/>
                  </a:lnTo>
                  <a:lnTo>
                    <a:pt x="631317" y="1928241"/>
                  </a:lnTo>
                  <a:lnTo>
                    <a:pt x="674497" y="1944243"/>
                  </a:lnTo>
                  <a:lnTo>
                    <a:pt x="718566" y="1958213"/>
                  </a:lnTo>
                  <a:lnTo>
                    <a:pt x="763397" y="1970151"/>
                  </a:lnTo>
                  <a:lnTo>
                    <a:pt x="809117" y="1980057"/>
                  </a:lnTo>
                  <a:lnTo>
                    <a:pt x="855599" y="1987931"/>
                  </a:lnTo>
                  <a:lnTo>
                    <a:pt x="902716" y="1993519"/>
                  </a:lnTo>
                  <a:lnTo>
                    <a:pt x="950595" y="1996948"/>
                  </a:lnTo>
                  <a:lnTo>
                    <a:pt x="998982" y="1998091"/>
                  </a:lnTo>
                  <a:lnTo>
                    <a:pt x="1047369" y="1996948"/>
                  </a:lnTo>
                  <a:lnTo>
                    <a:pt x="1095248" y="1993519"/>
                  </a:lnTo>
                  <a:lnTo>
                    <a:pt x="1142364" y="1987931"/>
                  </a:lnTo>
                  <a:lnTo>
                    <a:pt x="1188847" y="1980057"/>
                  </a:lnTo>
                  <a:lnTo>
                    <a:pt x="1234567" y="1970151"/>
                  </a:lnTo>
                  <a:lnTo>
                    <a:pt x="1279398" y="1958213"/>
                  </a:lnTo>
                  <a:lnTo>
                    <a:pt x="1323467" y="1944243"/>
                  </a:lnTo>
                  <a:lnTo>
                    <a:pt x="1366647" y="1928241"/>
                  </a:lnTo>
                  <a:lnTo>
                    <a:pt x="1408811" y="1910461"/>
                  </a:lnTo>
                  <a:lnTo>
                    <a:pt x="1449959" y="1890776"/>
                  </a:lnTo>
                  <a:lnTo>
                    <a:pt x="1490091" y="1869186"/>
                  </a:lnTo>
                  <a:lnTo>
                    <a:pt x="1529080" y="1845945"/>
                  </a:lnTo>
                  <a:lnTo>
                    <a:pt x="1566799" y="1821053"/>
                  </a:lnTo>
                  <a:lnTo>
                    <a:pt x="1603502" y="1794510"/>
                  </a:lnTo>
                  <a:lnTo>
                    <a:pt x="1638808" y="1766316"/>
                  </a:lnTo>
                  <a:lnTo>
                    <a:pt x="1672717" y="1736598"/>
                  </a:lnTo>
                  <a:lnTo>
                    <a:pt x="1705356" y="1705483"/>
                  </a:lnTo>
                  <a:lnTo>
                    <a:pt x="1736471" y="1672844"/>
                  </a:lnTo>
                  <a:lnTo>
                    <a:pt x="1766189" y="1638808"/>
                  </a:lnTo>
                  <a:lnTo>
                    <a:pt x="1794382" y="1603502"/>
                  </a:lnTo>
                  <a:lnTo>
                    <a:pt x="1820926" y="1566926"/>
                  </a:lnTo>
                  <a:lnTo>
                    <a:pt x="1845945" y="1529080"/>
                  </a:lnTo>
                  <a:lnTo>
                    <a:pt x="1869058" y="1490091"/>
                  </a:lnTo>
                  <a:lnTo>
                    <a:pt x="1890649" y="1450086"/>
                  </a:lnTo>
                  <a:lnTo>
                    <a:pt x="1910333" y="1408811"/>
                  </a:lnTo>
                  <a:lnTo>
                    <a:pt x="1928114" y="1366647"/>
                  </a:lnTo>
                  <a:lnTo>
                    <a:pt x="1944116" y="1323467"/>
                  </a:lnTo>
                  <a:lnTo>
                    <a:pt x="1958086" y="1279525"/>
                  </a:lnTo>
                  <a:lnTo>
                    <a:pt x="1970024" y="1234567"/>
                  </a:lnTo>
                  <a:lnTo>
                    <a:pt x="1979929" y="1188847"/>
                  </a:lnTo>
                  <a:lnTo>
                    <a:pt x="1987803" y="1142365"/>
                  </a:lnTo>
                  <a:lnTo>
                    <a:pt x="1993392" y="1095248"/>
                  </a:lnTo>
                  <a:lnTo>
                    <a:pt x="1996821" y="1047369"/>
                  </a:lnTo>
                  <a:lnTo>
                    <a:pt x="1997964" y="998982"/>
                  </a:lnTo>
                  <a:lnTo>
                    <a:pt x="1996821" y="950595"/>
                  </a:lnTo>
                  <a:lnTo>
                    <a:pt x="1993392" y="902716"/>
                  </a:lnTo>
                  <a:lnTo>
                    <a:pt x="1987803" y="855599"/>
                  </a:lnTo>
                  <a:lnTo>
                    <a:pt x="1979929" y="809117"/>
                  </a:lnTo>
                  <a:lnTo>
                    <a:pt x="1970024" y="763397"/>
                  </a:lnTo>
                  <a:lnTo>
                    <a:pt x="1958086" y="718566"/>
                  </a:lnTo>
                  <a:lnTo>
                    <a:pt x="1944116" y="674497"/>
                  </a:lnTo>
                  <a:lnTo>
                    <a:pt x="1928114" y="631317"/>
                  </a:lnTo>
                  <a:lnTo>
                    <a:pt x="1910333" y="589153"/>
                  </a:lnTo>
                  <a:lnTo>
                    <a:pt x="1890649" y="548005"/>
                  </a:lnTo>
                  <a:lnTo>
                    <a:pt x="1869058" y="507873"/>
                  </a:lnTo>
                  <a:lnTo>
                    <a:pt x="1845945" y="468884"/>
                  </a:lnTo>
                  <a:lnTo>
                    <a:pt x="1820926" y="431165"/>
                  </a:lnTo>
                  <a:lnTo>
                    <a:pt x="1794382" y="394462"/>
                  </a:lnTo>
                  <a:lnTo>
                    <a:pt x="1766189" y="359156"/>
                  </a:lnTo>
                  <a:lnTo>
                    <a:pt x="1736471" y="325247"/>
                  </a:lnTo>
                  <a:lnTo>
                    <a:pt x="1705356" y="292608"/>
                  </a:lnTo>
                  <a:lnTo>
                    <a:pt x="1672717" y="261366"/>
                  </a:lnTo>
                  <a:lnTo>
                    <a:pt x="1638808" y="231775"/>
                  </a:lnTo>
                  <a:lnTo>
                    <a:pt x="1603502" y="203581"/>
                  </a:lnTo>
                  <a:lnTo>
                    <a:pt x="1566799" y="177037"/>
                  </a:lnTo>
                  <a:lnTo>
                    <a:pt x="1529080" y="152019"/>
                  </a:lnTo>
                  <a:lnTo>
                    <a:pt x="1490091" y="128905"/>
                  </a:lnTo>
                  <a:lnTo>
                    <a:pt x="1449959" y="107315"/>
                  </a:lnTo>
                  <a:lnTo>
                    <a:pt x="1408811" y="87630"/>
                  </a:lnTo>
                  <a:lnTo>
                    <a:pt x="1366647" y="69850"/>
                  </a:lnTo>
                  <a:lnTo>
                    <a:pt x="1323467" y="53848"/>
                  </a:lnTo>
                  <a:lnTo>
                    <a:pt x="1279398" y="39878"/>
                  </a:lnTo>
                  <a:lnTo>
                    <a:pt x="1234567" y="27940"/>
                  </a:lnTo>
                  <a:lnTo>
                    <a:pt x="1188847" y="18034"/>
                  </a:lnTo>
                  <a:lnTo>
                    <a:pt x="1142364" y="10160"/>
                  </a:lnTo>
                  <a:lnTo>
                    <a:pt x="1095248" y="4572"/>
                  </a:lnTo>
                  <a:lnTo>
                    <a:pt x="1047369" y="1143"/>
                  </a:lnTo>
                  <a:lnTo>
                    <a:pt x="998982" y="0"/>
                  </a:lnTo>
                  <a:close/>
                </a:path>
              </a:pathLst>
            </a:custGeom>
            <a:solidFill>
              <a:srgbClr val="04A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8678" y="2022640"/>
              <a:ext cx="1242187" cy="116251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326373" y="3805316"/>
            <a:ext cx="2501900" cy="87121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450"/>
              </a:spcBef>
            </a:pPr>
            <a:r>
              <a:rPr sz="1800" spc="-10" dirty="0">
                <a:solidFill>
                  <a:srgbClr val="087DC5"/>
                </a:solidFill>
                <a:latin typeface="Arial"/>
                <a:cs typeface="Arial"/>
              </a:rPr>
              <a:t>Indirect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309"/>
              </a:spcBef>
            </a:pPr>
            <a:r>
              <a:rPr sz="1600" dirty="0">
                <a:latin typeface="Arial"/>
                <a:cs typeface="Arial"/>
              </a:rPr>
              <a:t>Can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include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exploitation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individuals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61604" y="1344167"/>
            <a:ext cx="2550160" cy="2551430"/>
            <a:chOff x="8261604" y="1344167"/>
            <a:chExt cx="2550160" cy="255143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1604" y="1344167"/>
              <a:ext cx="2549652" cy="25511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537067" y="1620773"/>
              <a:ext cx="1998345" cy="1998345"/>
            </a:xfrm>
            <a:custGeom>
              <a:avLst/>
              <a:gdLst/>
              <a:ahLst/>
              <a:cxnLst/>
              <a:rect l="l" t="t" r="r" b="b"/>
              <a:pathLst>
                <a:path w="1998345" h="1998345">
                  <a:moveTo>
                    <a:pt x="998981" y="0"/>
                  </a:moveTo>
                  <a:lnTo>
                    <a:pt x="950594" y="1142"/>
                  </a:lnTo>
                  <a:lnTo>
                    <a:pt x="902715" y="4572"/>
                  </a:lnTo>
                  <a:lnTo>
                    <a:pt x="855599" y="10160"/>
                  </a:lnTo>
                  <a:lnTo>
                    <a:pt x="809116" y="18034"/>
                  </a:lnTo>
                  <a:lnTo>
                    <a:pt x="763397" y="27939"/>
                  </a:lnTo>
                  <a:lnTo>
                    <a:pt x="718565" y="39877"/>
                  </a:lnTo>
                  <a:lnTo>
                    <a:pt x="674497" y="53848"/>
                  </a:lnTo>
                  <a:lnTo>
                    <a:pt x="631316" y="69850"/>
                  </a:lnTo>
                  <a:lnTo>
                    <a:pt x="589152" y="87629"/>
                  </a:lnTo>
                  <a:lnTo>
                    <a:pt x="548004" y="107314"/>
                  </a:lnTo>
                  <a:lnTo>
                    <a:pt x="507873" y="128904"/>
                  </a:lnTo>
                  <a:lnTo>
                    <a:pt x="468883" y="152018"/>
                  </a:lnTo>
                  <a:lnTo>
                    <a:pt x="431164" y="177037"/>
                  </a:lnTo>
                  <a:lnTo>
                    <a:pt x="394461" y="203580"/>
                  </a:lnTo>
                  <a:lnTo>
                    <a:pt x="359155" y="231775"/>
                  </a:lnTo>
                  <a:lnTo>
                    <a:pt x="325247" y="261365"/>
                  </a:lnTo>
                  <a:lnTo>
                    <a:pt x="292607" y="292608"/>
                  </a:lnTo>
                  <a:lnTo>
                    <a:pt x="261365" y="325247"/>
                  </a:lnTo>
                  <a:lnTo>
                    <a:pt x="231775" y="359155"/>
                  </a:lnTo>
                  <a:lnTo>
                    <a:pt x="203580" y="394462"/>
                  </a:lnTo>
                  <a:lnTo>
                    <a:pt x="177037" y="431164"/>
                  </a:lnTo>
                  <a:lnTo>
                    <a:pt x="152018" y="468884"/>
                  </a:lnTo>
                  <a:lnTo>
                    <a:pt x="128904" y="507873"/>
                  </a:lnTo>
                  <a:lnTo>
                    <a:pt x="107314" y="548004"/>
                  </a:lnTo>
                  <a:lnTo>
                    <a:pt x="87629" y="589152"/>
                  </a:lnTo>
                  <a:lnTo>
                    <a:pt x="69850" y="631316"/>
                  </a:lnTo>
                  <a:lnTo>
                    <a:pt x="53848" y="674497"/>
                  </a:lnTo>
                  <a:lnTo>
                    <a:pt x="39877" y="718565"/>
                  </a:lnTo>
                  <a:lnTo>
                    <a:pt x="27939" y="763397"/>
                  </a:lnTo>
                  <a:lnTo>
                    <a:pt x="18033" y="809116"/>
                  </a:lnTo>
                  <a:lnTo>
                    <a:pt x="10159" y="855599"/>
                  </a:lnTo>
                  <a:lnTo>
                    <a:pt x="4572" y="902715"/>
                  </a:lnTo>
                  <a:lnTo>
                    <a:pt x="1142" y="950595"/>
                  </a:lnTo>
                  <a:lnTo>
                    <a:pt x="0" y="998981"/>
                  </a:lnTo>
                  <a:lnTo>
                    <a:pt x="1142" y="1047368"/>
                  </a:lnTo>
                  <a:lnTo>
                    <a:pt x="4572" y="1095248"/>
                  </a:lnTo>
                  <a:lnTo>
                    <a:pt x="10159" y="1142364"/>
                  </a:lnTo>
                  <a:lnTo>
                    <a:pt x="18033" y="1188847"/>
                  </a:lnTo>
                  <a:lnTo>
                    <a:pt x="27939" y="1234566"/>
                  </a:lnTo>
                  <a:lnTo>
                    <a:pt x="39877" y="1279525"/>
                  </a:lnTo>
                  <a:lnTo>
                    <a:pt x="53848" y="1323466"/>
                  </a:lnTo>
                  <a:lnTo>
                    <a:pt x="69850" y="1366647"/>
                  </a:lnTo>
                  <a:lnTo>
                    <a:pt x="87629" y="1408811"/>
                  </a:lnTo>
                  <a:lnTo>
                    <a:pt x="107314" y="1450086"/>
                  </a:lnTo>
                  <a:lnTo>
                    <a:pt x="128904" y="1490090"/>
                  </a:lnTo>
                  <a:lnTo>
                    <a:pt x="152018" y="1529079"/>
                  </a:lnTo>
                  <a:lnTo>
                    <a:pt x="177037" y="1566926"/>
                  </a:lnTo>
                  <a:lnTo>
                    <a:pt x="203580" y="1603502"/>
                  </a:lnTo>
                  <a:lnTo>
                    <a:pt x="231775" y="1638808"/>
                  </a:lnTo>
                  <a:lnTo>
                    <a:pt x="261365" y="1672843"/>
                  </a:lnTo>
                  <a:lnTo>
                    <a:pt x="292607" y="1705483"/>
                  </a:lnTo>
                  <a:lnTo>
                    <a:pt x="325247" y="1736598"/>
                  </a:lnTo>
                  <a:lnTo>
                    <a:pt x="359155" y="1766315"/>
                  </a:lnTo>
                  <a:lnTo>
                    <a:pt x="394461" y="1794510"/>
                  </a:lnTo>
                  <a:lnTo>
                    <a:pt x="431164" y="1821052"/>
                  </a:lnTo>
                  <a:lnTo>
                    <a:pt x="468883" y="1845945"/>
                  </a:lnTo>
                  <a:lnTo>
                    <a:pt x="507873" y="1869186"/>
                  </a:lnTo>
                  <a:lnTo>
                    <a:pt x="548004" y="1890776"/>
                  </a:lnTo>
                  <a:lnTo>
                    <a:pt x="589152" y="1910461"/>
                  </a:lnTo>
                  <a:lnTo>
                    <a:pt x="631316" y="1928240"/>
                  </a:lnTo>
                  <a:lnTo>
                    <a:pt x="674497" y="1944242"/>
                  </a:lnTo>
                  <a:lnTo>
                    <a:pt x="718565" y="1958213"/>
                  </a:lnTo>
                  <a:lnTo>
                    <a:pt x="763397" y="1970151"/>
                  </a:lnTo>
                  <a:lnTo>
                    <a:pt x="809116" y="1980056"/>
                  </a:lnTo>
                  <a:lnTo>
                    <a:pt x="855599" y="1987931"/>
                  </a:lnTo>
                  <a:lnTo>
                    <a:pt x="902715" y="1993519"/>
                  </a:lnTo>
                  <a:lnTo>
                    <a:pt x="950594" y="1996948"/>
                  </a:lnTo>
                  <a:lnTo>
                    <a:pt x="998981" y="1998090"/>
                  </a:lnTo>
                  <a:lnTo>
                    <a:pt x="1047368" y="1996948"/>
                  </a:lnTo>
                  <a:lnTo>
                    <a:pt x="1095248" y="1993519"/>
                  </a:lnTo>
                  <a:lnTo>
                    <a:pt x="1142364" y="1987931"/>
                  </a:lnTo>
                  <a:lnTo>
                    <a:pt x="1188847" y="1980056"/>
                  </a:lnTo>
                  <a:lnTo>
                    <a:pt x="1234566" y="1970151"/>
                  </a:lnTo>
                  <a:lnTo>
                    <a:pt x="1279398" y="1958213"/>
                  </a:lnTo>
                  <a:lnTo>
                    <a:pt x="1323466" y="1944242"/>
                  </a:lnTo>
                  <a:lnTo>
                    <a:pt x="1366647" y="1928240"/>
                  </a:lnTo>
                  <a:lnTo>
                    <a:pt x="1408810" y="1910461"/>
                  </a:lnTo>
                  <a:lnTo>
                    <a:pt x="1449958" y="1890776"/>
                  </a:lnTo>
                  <a:lnTo>
                    <a:pt x="1490090" y="1869186"/>
                  </a:lnTo>
                  <a:lnTo>
                    <a:pt x="1529079" y="1845945"/>
                  </a:lnTo>
                  <a:lnTo>
                    <a:pt x="1566799" y="1821052"/>
                  </a:lnTo>
                  <a:lnTo>
                    <a:pt x="1603375" y="1794510"/>
                  </a:lnTo>
                  <a:lnTo>
                    <a:pt x="1638807" y="1766315"/>
                  </a:lnTo>
                  <a:lnTo>
                    <a:pt x="1672716" y="1736598"/>
                  </a:lnTo>
                  <a:lnTo>
                    <a:pt x="1705355" y="1705483"/>
                  </a:lnTo>
                  <a:lnTo>
                    <a:pt x="1736471" y="1672843"/>
                  </a:lnTo>
                  <a:lnTo>
                    <a:pt x="1766188" y="1638808"/>
                  </a:lnTo>
                  <a:lnTo>
                    <a:pt x="1794382" y="1603502"/>
                  </a:lnTo>
                  <a:lnTo>
                    <a:pt x="1820926" y="1566926"/>
                  </a:lnTo>
                  <a:lnTo>
                    <a:pt x="1845944" y="1529079"/>
                  </a:lnTo>
                  <a:lnTo>
                    <a:pt x="1869058" y="1490090"/>
                  </a:lnTo>
                  <a:lnTo>
                    <a:pt x="1890649" y="1450086"/>
                  </a:lnTo>
                  <a:lnTo>
                    <a:pt x="1910333" y="1408811"/>
                  </a:lnTo>
                  <a:lnTo>
                    <a:pt x="1928113" y="1366647"/>
                  </a:lnTo>
                  <a:lnTo>
                    <a:pt x="1944115" y="1323466"/>
                  </a:lnTo>
                  <a:lnTo>
                    <a:pt x="1958085" y="1279525"/>
                  </a:lnTo>
                  <a:lnTo>
                    <a:pt x="1970024" y="1234566"/>
                  </a:lnTo>
                  <a:lnTo>
                    <a:pt x="1979929" y="1188847"/>
                  </a:lnTo>
                  <a:lnTo>
                    <a:pt x="1987803" y="1142364"/>
                  </a:lnTo>
                  <a:lnTo>
                    <a:pt x="1993391" y="1095248"/>
                  </a:lnTo>
                  <a:lnTo>
                    <a:pt x="1996821" y="1047368"/>
                  </a:lnTo>
                  <a:lnTo>
                    <a:pt x="1997963" y="998981"/>
                  </a:lnTo>
                  <a:lnTo>
                    <a:pt x="1996821" y="950595"/>
                  </a:lnTo>
                  <a:lnTo>
                    <a:pt x="1993391" y="902715"/>
                  </a:lnTo>
                  <a:lnTo>
                    <a:pt x="1987803" y="855599"/>
                  </a:lnTo>
                  <a:lnTo>
                    <a:pt x="1979929" y="809116"/>
                  </a:lnTo>
                  <a:lnTo>
                    <a:pt x="1970024" y="763397"/>
                  </a:lnTo>
                  <a:lnTo>
                    <a:pt x="1958085" y="718565"/>
                  </a:lnTo>
                  <a:lnTo>
                    <a:pt x="1944115" y="674497"/>
                  </a:lnTo>
                  <a:lnTo>
                    <a:pt x="1928113" y="631316"/>
                  </a:lnTo>
                  <a:lnTo>
                    <a:pt x="1910333" y="589152"/>
                  </a:lnTo>
                  <a:lnTo>
                    <a:pt x="1890649" y="548004"/>
                  </a:lnTo>
                  <a:lnTo>
                    <a:pt x="1869058" y="507873"/>
                  </a:lnTo>
                  <a:lnTo>
                    <a:pt x="1845944" y="468884"/>
                  </a:lnTo>
                  <a:lnTo>
                    <a:pt x="1820926" y="431164"/>
                  </a:lnTo>
                  <a:lnTo>
                    <a:pt x="1794382" y="394462"/>
                  </a:lnTo>
                  <a:lnTo>
                    <a:pt x="1766188" y="359155"/>
                  </a:lnTo>
                  <a:lnTo>
                    <a:pt x="1736471" y="325247"/>
                  </a:lnTo>
                  <a:lnTo>
                    <a:pt x="1705355" y="292608"/>
                  </a:lnTo>
                  <a:lnTo>
                    <a:pt x="1672716" y="261365"/>
                  </a:lnTo>
                  <a:lnTo>
                    <a:pt x="1638807" y="231775"/>
                  </a:lnTo>
                  <a:lnTo>
                    <a:pt x="1603375" y="203580"/>
                  </a:lnTo>
                  <a:lnTo>
                    <a:pt x="1566799" y="177037"/>
                  </a:lnTo>
                  <a:lnTo>
                    <a:pt x="1529079" y="152018"/>
                  </a:lnTo>
                  <a:lnTo>
                    <a:pt x="1490090" y="128904"/>
                  </a:lnTo>
                  <a:lnTo>
                    <a:pt x="1449958" y="107314"/>
                  </a:lnTo>
                  <a:lnTo>
                    <a:pt x="1408810" y="87629"/>
                  </a:lnTo>
                  <a:lnTo>
                    <a:pt x="1366647" y="69850"/>
                  </a:lnTo>
                  <a:lnTo>
                    <a:pt x="1323466" y="53848"/>
                  </a:lnTo>
                  <a:lnTo>
                    <a:pt x="1279398" y="39877"/>
                  </a:lnTo>
                  <a:lnTo>
                    <a:pt x="1234566" y="27939"/>
                  </a:lnTo>
                  <a:lnTo>
                    <a:pt x="1188847" y="18034"/>
                  </a:lnTo>
                  <a:lnTo>
                    <a:pt x="1142364" y="10160"/>
                  </a:lnTo>
                  <a:lnTo>
                    <a:pt x="1095248" y="4572"/>
                  </a:lnTo>
                  <a:lnTo>
                    <a:pt x="1047368" y="1142"/>
                  </a:lnTo>
                  <a:lnTo>
                    <a:pt x="998981" y="0"/>
                  </a:lnTo>
                  <a:close/>
                </a:path>
              </a:pathLst>
            </a:custGeom>
            <a:solidFill>
              <a:srgbClr val="EDC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1684" y="2001392"/>
              <a:ext cx="1255826" cy="1432814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20" name="image1.jpg" descr="Image">
            <a:extLst>
              <a:ext uri="{FF2B5EF4-FFF2-40B4-BE49-F238E27FC236}">
                <a16:creationId xmlns:a16="http://schemas.microsoft.com/office/drawing/2014/main" id="{FF51F458-58BF-71ED-E9CA-48B1FCA2D933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1157083" y="5469889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582"/>
            <a:ext cx="3013837" cy="6374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1276" y="6442803"/>
            <a:ext cx="2081886" cy="2053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44555" y="6400293"/>
            <a:ext cx="895616" cy="3535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70457" y="4120133"/>
            <a:ext cx="2979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30%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6-</a:t>
            </a:r>
            <a:r>
              <a:rPr sz="2400" dirty="0">
                <a:latin typeface="Arial"/>
                <a:cs typeface="Arial"/>
              </a:rPr>
              <a:t>15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year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olds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bullied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14958" y="1558544"/>
            <a:ext cx="2336800" cy="2336800"/>
            <a:chOff x="1314958" y="1558544"/>
            <a:chExt cx="2336800" cy="2336800"/>
          </a:xfrm>
        </p:grpSpPr>
        <p:sp>
          <p:nvSpPr>
            <p:cNvPr id="7" name="object 7"/>
            <p:cNvSpPr/>
            <p:nvPr/>
          </p:nvSpPr>
          <p:spPr>
            <a:xfrm>
              <a:off x="2483358" y="1558544"/>
              <a:ext cx="1168400" cy="1334770"/>
            </a:xfrm>
            <a:custGeom>
              <a:avLst/>
              <a:gdLst/>
              <a:ahLst/>
              <a:cxnLst/>
              <a:rect l="l" t="t" r="r" b="b"/>
              <a:pathLst>
                <a:path w="1168400" h="1334770">
                  <a:moveTo>
                    <a:pt x="0" y="0"/>
                  </a:moveTo>
                  <a:lnTo>
                    <a:pt x="0" y="292100"/>
                  </a:lnTo>
                  <a:lnTo>
                    <a:pt x="48133" y="293369"/>
                  </a:lnTo>
                  <a:lnTo>
                    <a:pt x="95504" y="297179"/>
                  </a:lnTo>
                  <a:lnTo>
                    <a:pt x="142112" y="303529"/>
                  </a:lnTo>
                  <a:lnTo>
                    <a:pt x="187960" y="312292"/>
                  </a:lnTo>
                  <a:lnTo>
                    <a:pt x="232918" y="323341"/>
                  </a:lnTo>
                  <a:lnTo>
                    <a:pt x="276987" y="336803"/>
                  </a:lnTo>
                  <a:lnTo>
                    <a:pt x="320040" y="352297"/>
                  </a:lnTo>
                  <a:lnTo>
                    <a:pt x="361950" y="370077"/>
                  </a:lnTo>
                  <a:lnTo>
                    <a:pt x="402717" y="389889"/>
                  </a:lnTo>
                  <a:lnTo>
                    <a:pt x="442341" y="411733"/>
                  </a:lnTo>
                  <a:lnTo>
                    <a:pt x="480568" y="435482"/>
                  </a:lnTo>
                  <a:lnTo>
                    <a:pt x="517525" y="461136"/>
                  </a:lnTo>
                  <a:lnTo>
                    <a:pt x="553085" y="488695"/>
                  </a:lnTo>
                  <a:lnTo>
                    <a:pt x="587121" y="517905"/>
                  </a:lnTo>
                  <a:lnTo>
                    <a:pt x="619633" y="548766"/>
                  </a:lnTo>
                  <a:lnTo>
                    <a:pt x="650494" y="581278"/>
                  </a:lnTo>
                  <a:lnTo>
                    <a:pt x="679704" y="615314"/>
                  </a:lnTo>
                  <a:lnTo>
                    <a:pt x="707263" y="650875"/>
                  </a:lnTo>
                  <a:lnTo>
                    <a:pt x="732917" y="687831"/>
                  </a:lnTo>
                  <a:lnTo>
                    <a:pt x="756666" y="726058"/>
                  </a:lnTo>
                  <a:lnTo>
                    <a:pt x="778509" y="765682"/>
                  </a:lnTo>
                  <a:lnTo>
                    <a:pt x="798321" y="806450"/>
                  </a:lnTo>
                  <a:lnTo>
                    <a:pt x="816102" y="848359"/>
                  </a:lnTo>
                  <a:lnTo>
                    <a:pt x="831595" y="891413"/>
                  </a:lnTo>
                  <a:lnTo>
                    <a:pt x="845057" y="935481"/>
                  </a:lnTo>
                  <a:lnTo>
                    <a:pt x="856107" y="980439"/>
                  </a:lnTo>
                  <a:lnTo>
                    <a:pt x="864869" y="1026286"/>
                  </a:lnTo>
                  <a:lnTo>
                    <a:pt x="871219" y="1072895"/>
                  </a:lnTo>
                  <a:lnTo>
                    <a:pt x="875030" y="1120266"/>
                  </a:lnTo>
                  <a:lnTo>
                    <a:pt x="876300" y="1168400"/>
                  </a:lnTo>
                  <a:lnTo>
                    <a:pt x="875792" y="1199768"/>
                  </a:lnTo>
                  <a:lnTo>
                    <a:pt x="874141" y="1230883"/>
                  </a:lnTo>
                  <a:lnTo>
                    <a:pt x="871346" y="1262126"/>
                  </a:lnTo>
                  <a:lnTo>
                    <a:pt x="867409" y="1293114"/>
                  </a:lnTo>
                  <a:lnTo>
                    <a:pt x="1156589" y="1334769"/>
                  </a:lnTo>
                  <a:lnTo>
                    <a:pt x="1162431" y="1286890"/>
                  </a:lnTo>
                  <a:lnTo>
                    <a:pt x="1166368" y="1239392"/>
                  </a:lnTo>
                  <a:lnTo>
                    <a:pt x="1168400" y="1192021"/>
                  </a:lnTo>
                  <a:lnTo>
                    <a:pt x="1168400" y="1145031"/>
                  </a:lnTo>
                  <a:lnTo>
                    <a:pt x="1166621" y="1098295"/>
                  </a:lnTo>
                  <a:lnTo>
                    <a:pt x="1162939" y="1051940"/>
                  </a:lnTo>
                  <a:lnTo>
                    <a:pt x="1157478" y="1006093"/>
                  </a:lnTo>
                  <a:lnTo>
                    <a:pt x="1150239" y="960754"/>
                  </a:lnTo>
                  <a:lnTo>
                    <a:pt x="1141095" y="915796"/>
                  </a:lnTo>
                  <a:lnTo>
                    <a:pt x="1130427" y="871473"/>
                  </a:lnTo>
                  <a:lnTo>
                    <a:pt x="1117981" y="827785"/>
                  </a:lnTo>
                  <a:lnTo>
                    <a:pt x="1103883" y="784732"/>
                  </a:lnTo>
                  <a:lnTo>
                    <a:pt x="1088136" y="742314"/>
                  </a:lnTo>
                  <a:lnTo>
                    <a:pt x="1070864" y="700658"/>
                  </a:lnTo>
                  <a:lnTo>
                    <a:pt x="1052068" y="659638"/>
                  </a:lnTo>
                  <a:lnTo>
                    <a:pt x="1031620" y="619632"/>
                  </a:lnTo>
                  <a:lnTo>
                    <a:pt x="1009777" y="580389"/>
                  </a:lnTo>
                  <a:lnTo>
                    <a:pt x="986408" y="542035"/>
                  </a:lnTo>
                  <a:lnTo>
                    <a:pt x="961644" y="504697"/>
                  </a:lnTo>
                  <a:lnTo>
                    <a:pt x="935355" y="468248"/>
                  </a:lnTo>
                  <a:lnTo>
                    <a:pt x="907795" y="432815"/>
                  </a:lnTo>
                  <a:lnTo>
                    <a:pt x="878967" y="398525"/>
                  </a:lnTo>
                  <a:lnTo>
                    <a:pt x="848741" y="365378"/>
                  </a:lnTo>
                  <a:lnTo>
                    <a:pt x="817244" y="333247"/>
                  </a:lnTo>
                  <a:lnTo>
                    <a:pt x="784606" y="302386"/>
                  </a:lnTo>
                  <a:lnTo>
                    <a:pt x="750569" y="272795"/>
                  </a:lnTo>
                  <a:lnTo>
                    <a:pt x="715518" y="244475"/>
                  </a:lnTo>
                  <a:lnTo>
                    <a:pt x="679323" y="217423"/>
                  </a:lnTo>
                  <a:lnTo>
                    <a:pt x="641858" y="191769"/>
                  </a:lnTo>
                  <a:lnTo>
                    <a:pt x="603504" y="167512"/>
                  </a:lnTo>
                  <a:lnTo>
                    <a:pt x="563880" y="144779"/>
                  </a:lnTo>
                  <a:lnTo>
                    <a:pt x="523367" y="123443"/>
                  </a:lnTo>
                  <a:lnTo>
                    <a:pt x="481965" y="103631"/>
                  </a:lnTo>
                  <a:lnTo>
                    <a:pt x="439419" y="85470"/>
                  </a:lnTo>
                  <a:lnTo>
                    <a:pt x="396113" y="68960"/>
                  </a:lnTo>
                  <a:lnTo>
                    <a:pt x="351790" y="54101"/>
                  </a:lnTo>
                  <a:lnTo>
                    <a:pt x="306578" y="40893"/>
                  </a:lnTo>
                  <a:lnTo>
                    <a:pt x="260604" y="29463"/>
                  </a:lnTo>
                  <a:lnTo>
                    <a:pt x="213868" y="19811"/>
                  </a:lnTo>
                  <a:lnTo>
                    <a:pt x="166369" y="11937"/>
                  </a:lnTo>
                  <a:lnTo>
                    <a:pt x="124968" y="6730"/>
                  </a:lnTo>
                  <a:lnTo>
                    <a:pt x="83312" y="2920"/>
                  </a:lnTo>
                  <a:lnTo>
                    <a:pt x="41656" y="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4958" y="1558543"/>
              <a:ext cx="2325370" cy="2336800"/>
            </a:xfrm>
            <a:custGeom>
              <a:avLst/>
              <a:gdLst/>
              <a:ahLst/>
              <a:cxnLst/>
              <a:rect l="l" t="t" r="r" b="b"/>
              <a:pathLst>
                <a:path w="2325370" h="2336800">
                  <a:moveTo>
                    <a:pt x="2324989" y="1334770"/>
                  </a:moveTo>
                  <a:lnTo>
                    <a:pt x="2035810" y="1293114"/>
                  </a:lnTo>
                  <a:lnTo>
                    <a:pt x="2027682" y="1340485"/>
                  </a:lnTo>
                  <a:lnTo>
                    <a:pt x="2017141" y="1386840"/>
                  </a:lnTo>
                  <a:lnTo>
                    <a:pt x="2004187" y="1432179"/>
                  </a:lnTo>
                  <a:lnTo>
                    <a:pt x="1989074" y="1476248"/>
                  </a:lnTo>
                  <a:lnTo>
                    <a:pt x="1971675" y="1519301"/>
                  </a:lnTo>
                  <a:lnTo>
                    <a:pt x="1952244" y="1560957"/>
                  </a:lnTo>
                  <a:lnTo>
                    <a:pt x="1930654" y="1601216"/>
                  </a:lnTo>
                  <a:lnTo>
                    <a:pt x="1907159" y="1640205"/>
                  </a:lnTo>
                  <a:lnTo>
                    <a:pt x="1881632" y="1677797"/>
                  </a:lnTo>
                  <a:lnTo>
                    <a:pt x="1854454" y="1713865"/>
                  </a:lnTo>
                  <a:lnTo>
                    <a:pt x="1825498" y="1748409"/>
                  </a:lnTo>
                  <a:lnTo>
                    <a:pt x="1794764" y="1781302"/>
                  </a:lnTo>
                  <a:lnTo>
                    <a:pt x="1762506" y="1812544"/>
                  </a:lnTo>
                  <a:lnTo>
                    <a:pt x="1728851" y="1842135"/>
                  </a:lnTo>
                  <a:lnTo>
                    <a:pt x="1693545" y="1869948"/>
                  </a:lnTo>
                  <a:lnTo>
                    <a:pt x="1656969" y="1895856"/>
                  </a:lnTo>
                  <a:lnTo>
                    <a:pt x="1619123" y="1919986"/>
                  </a:lnTo>
                  <a:lnTo>
                    <a:pt x="1580007" y="1942084"/>
                  </a:lnTo>
                  <a:lnTo>
                    <a:pt x="1539748" y="1962277"/>
                  </a:lnTo>
                  <a:lnTo>
                    <a:pt x="1498473" y="1980311"/>
                  </a:lnTo>
                  <a:lnTo>
                    <a:pt x="1456182" y="1996325"/>
                  </a:lnTo>
                  <a:lnTo>
                    <a:pt x="1413002" y="2010156"/>
                  </a:lnTo>
                  <a:lnTo>
                    <a:pt x="1369060" y="2021725"/>
                  </a:lnTo>
                  <a:lnTo>
                    <a:pt x="1324229" y="2030984"/>
                  </a:lnTo>
                  <a:lnTo>
                    <a:pt x="1278763" y="2037969"/>
                  </a:lnTo>
                  <a:lnTo>
                    <a:pt x="1232662" y="2042541"/>
                  </a:lnTo>
                  <a:lnTo>
                    <a:pt x="1186053" y="2044712"/>
                  </a:lnTo>
                  <a:lnTo>
                    <a:pt x="1138936" y="2044319"/>
                  </a:lnTo>
                  <a:lnTo>
                    <a:pt x="1091438" y="2041398"/>
                  </a:lnTo>
                  <a:lnTo>
                    <a:pt x="1043686" y="2035810"/>
                  </a:lnTo>
                  <a:lnTo>
                    <a:pt x="996315" y="2027682"/>
                  </a:lnTo>
                  <a:lnTo>
                    <a:pt x="949960" y="2017141"/>
                  </a:lnTo>
                  <a:lnTo>
                    <a:pt x="904621" y="2004187"/>
                  </a:lnTo>
                  <a:lnTo>
                    <a:pt x="860425" y="1989074"/>
                  </a:lnTo>
                  <a:lnTo>
                    <a:pt x="817499" y="1971687"/>
                  </a:lnTo>
                  <a:lnTo>
                    <a:pt x="775843" y="1952244"/>
                  </a:lnTo>
                  <a:lnTo>
                    <a:pt x="735584" y="1930654"/>
                  </a:lnTo>
                  <a:lnTo>
                    <a:pt x="696595" y="1907159"/>
                  </a:lnTo>
                  <a:lnTo>
                    <a:pt x="659003" y="1881632"/>
                  </a:lnTo>
                  <a:lnTo>
                    <a:pt x="622935" y="1854454"/>
                  </a:lnTo>
                  <a:lnTo>
                    <a:pt x="588391" y="1825498"/>
                  </a:lnTo>
                  <a:lnTo>
                    <a:pt x="555498" y="1794764"/>
                  </a:lnTo>
                  <a:lnTo>
                    <a:pt x="524256" y="1762506"/>
                  </a:lnTo>
                  <a:lnTo>
                    <a:pt x="494665" y="1728851"/>
                  </a:lnTo>
                  <a:lnTo>
                    <a:pt x="466852" y="1693545"/>
                  </a:lnTo>
                  <a:lnTo>
                    <a:pt x="440944" y="1656969"/>
                  </a:lnTo>
                  <a:lnTo>
                    <a:pt x="416814" y="1619123"/>
                  </a:lnTo>
                  <a:lnTo>
                    <a:pt x="394716" y="1580007"/>
                  </a:lnTo>
                  <a:lnTo>
                    <a:pt x="374523" y="1539748"/>
                  </a:lnTo>
                  <a:lnTo>
                    <a:pt x="356489" y="1498473"/>
                  </a:lnTo>
                  <a:lnTo>
                    <a:pt x="340487" y="1456182"/>
                  </a:lnTo>
                  <a:lnTo>
                    <a:pt x="326631" y="1413002"/>
                  </a:lnTo>
                  <a:lnTo>
                    <a:pt x="315087" y="1369060"/>
                  </a:lnTo>
                  <a:lnTo>
                    <a:pt x="305816" y="1324229"/>
                  </a:lnTo>
                  <a:lnTo>
                    <a:pt x="298831" y="1278763"/>
                  </a:lnTo>
                  <a:lnTo>
                    <a:pt x="294259" y="1232662"/>
                  </a:lnTo>
                  <a:lnTo>
                    <a:pt x="292100" y="1186053"/>
                  </a:lnTo>
                  <a:lnTo>
                    <a:pt x="292481" y="1138936"/>
                  </a:lnTo>
                  <a:lnTo>
                    <a:pt x="295402" y="1091438"/>
                  </a:lnTo>
                  <a:lnTo>
                    <a:pt x="300990" y="1043686"/>
                  </a:lnTo>
                  <a:lnTo>
                    <a:pt x="309118" y="996188"/>
                  </a:lnTo>
                  <a:lnTo>
                    <a:pt x="319786" y="949706"/>
                  </a:lnTo>
                  <a:lnTo>
                    <a:pt x="332740" y="904367"/>
                  </a:lnTo>
                  <a:lnTo>
                    <a:pt x="348094" y="860044"/>
                  </a:lnTo>
                  <a:lnTo>
                    <a:pt x="365633" y="816864"/>
                  </a:lnTo>
                  <a:lnTo>
                    <a:pt x="385318" y="774954"/>
                  </a:lnTo>
                  <a:lnTo>
                    <a:pt x="407035" y="734314"/>
                  </a:lnTo>
                  <a:lnTo>
                    <a:pt x="430911" y="694944"/>
                  </a:lnTo>
                  <a:lnTo>
                    <a:pt x="456692" y="657098"/>
                  </a:lnTo>
                  <a:lnTo>
                    <a:pt x="484251" y="620776"/>
                  </a:lnTo>
                  <a:lnTo>
                    <a:pt x="513715" y="585978"/>
                  </a:lnTo>
                  <a:lnTo>
                    <a:pt x="544830" y="552831"/>
                  </a:lnTo>
                  <a:lnTo>
                    <a:pt x="577596" y="521208"/>
                  </a:lnTo>
                  <a:lnTo>
                    <a:pt x="612013" y="491490"/>
                  </a:lnTo>
                  <a:lnTo>
                    <a:pt x="647827" y="463550"/>
                  </a:lnTo>
                  <a:lnTo>
                    <a:pt x="685038" y="437388"/>
                  </a:lnTo>
                  <a:lnTo>
                    <a:pt x="723773" y="413258"/>
                  </a:lnTo>
                  <a:lnTo>
                    <a:pt x="763651" y="391160"/>
                  </a:lnTo>
                  <a:lnTo>
                    <a:pt x="804799" y="370967"/>
                  </a:lnTo>
                  <a:lnTo>
                    <a:pt x="847090" y="353060"/>
                  </a:lnTo>
                  <a:lnTo>
                    <a:pt x="890397" y="337312"/>
                  </a:lnTo>
                  <a:lnTo>
                    <a:pt x="934720" y="323723"/>
                  </a:lnTo>
                  <a:lnTo>
                    <a:pt x="979932" y="312547"/>
                  </a:lnTo>
                  <a:lnTo>
                    <a:pt x="1025906" y="303657"/>
                  </a:lnTo>
                  <a:lnTo>
                    <a:pt x="1072769" y="297307"/>
                  </a:lnTo>
                  <a:lnTo>
                    <a:pt x="1120267" y="293370"/>
                  </a:lnTo>
                  <a:lnTo>
                    <a:pt x="1168400" y="292100"/>
                  </a:lnTo>
                  <a:lnTo>
                    <a:pt x="1168400" y="0"/>
                  </a:lnTo>
                  <a:lnTo>
                    <a:pt x="1120267" y="1016"/>
                  </a:lnTo>
                  <a:lnTo>
                    <a:pt x="1072515" y="3810"/>
                  </a:lnTo>
                  <a:lnTo>
                    <a:pt x="1025398" y="8636"/>
                  </a:lnTo>
                  <a:lnTo>
                    <a:pt x="978916" y="15240"/>
                  </a:lnTo>
                  <a:lnTo>
                    <a:pt x="932942" y="23749"/>
                  </a:lnTo>
                  <a:lnTo>
                    <a:pt x="887603" y="33909"/>
                  </a:lnTo>
                  <a:lnTo>
                    <a:pt x="843026" y="45974"/>
                  </a:lnTo>
                  <a:lnTo>
                    <a:pt x="799084" y="59563"/>
                  </a:lnTo>
                  <a:lnTo>
                    <a:pt x="755904" y="74930"/>
                  </a:lnTo>
                  <a:lnTo>
                    <a:pt x="713613" y="91821"/>
                  </a:lnTo>
                  <a:lnTo>
                    <a:pt x="672084" y="110363"/>
                  </a:lnTo>
                  <a:lnTo>
                    <a:pt x="631444" y="130429"/>
                  </a:lnTo>
                  <a:lnTo>
                    <a:pt x="591693" y="152019"/>
                  </a:lnTo>
                  <a:lnTo>
                    <a:pt x="552958" y="175006"/>
                  </a:lnTo>
                  <a:lnTo>
                    <a:pt x="515112" y="199517"/>
                  </a:lnTo>
                  <a:lnTo>
                    <a:pt x="478409" y="225425"/>
                  </a:lnTo>
                  <a:lnTo>
                    <a:pt x="442595" y="252730"/>
                  </a:lnTo>
                  <a:lnTo>
                    <a:pt x="408051" y="281305"/>
                  </a:lnTo>
                  <a:lnTo>
                    <a:pt x="374523" y="311150"/>
                  </a:lnTo>
                  <a:lnTo>
                    <a:pt x="342265" y="342265"/>
                  </a:lnTo>
                  <a:lnTo>
                    <a:pt x="311137" y="374523"/>
                  </a:lnTo>
                  <a:lnTo>
                    <a:pt x="281305" y="408051"/>
                  </a:lnTo>
                  <a:lnTo>
                    <a:pt x="252730" y="442595"/>
                  </a:lnTo>
                  <a:lnTo>
                    <a:pt x="225425" y="478409"/>
                  </a:lnTo>
                  <a:lnTo>
                    <a:pt x="199517" y="515112"/>
                  </a:lnTo>
                  <a:lnTo>
                    <a:pt x="175006" y="552958"/>
                  </a:lnTo>
                  <a:lnTo>
                    <a:pt x="152019" y="591693"/>
                  </a:lnTo>
                  <a:lnTo>
                    <a:pt x="130429" y="631444"/>
                  </a:lnTo>
                  <a:lnTo>
                    <a:pt x="110363" y="672084"/>
                  </a:lnTo>
                  <a:lnTo>
                    <a:pt x="91821" y="713613"/>
                  </a:lnTo>
                  <a:lnTo>
                    <a:pt x="74930" y="755904"/>
                  </a:lnTo>
                  <a:lnTo>
                    <a:pt x="59563" y="799084"/>
                  </a:lnTo>
                  <a:lnTo>
                    <a:pt x="45974" y="843026"/>
                  </a:lnTo>
                  <a:lnTo>
                    <a:pt x="33909" y="887603"/>
                  </a:lnTo>
                  <a:lnTo>
                    <a:pt x="23749" y="932942"/>
                  </a:lnTo>
                  <a:lnTo>
                    <a:pt x="15240" y="978916"/>
                  </a:lnTo>
                  <a:lnTo>
                    <a:pt x="8636" y="1025398"/>
                  </a:lnTo>
                  <a:lnTo>
                    <a:pt x="3810" y="1072515"/>
                  </a:lnTo>
                  <a:lnTo>
                    <a:pt x="1016" y="1120267"/>
                  </a:lnTo>
                  <a:lnTo>
                    <a:pt x="0" y="1168400"/>
                  </a:lnTo>
                  <a:lnTo>
                    <a:pt x="1016" y="1216533"/>
                  </a:lnTo>
                  <a:lnTo>
                    <a:pt x="3810" y="1264285"/>
                  </a:lnTo>
                  <a:lnTo>
                    <a:pt x="8636" y="1311402"/>
                  </a:lnTo>
                  <a:lnTo>
                    <a:pt x="15240" y="1357884"/>
                  </a:lnTo>
                  <a:lnTo>
                    <a:pt x="23749" y="1403858"/>
                  </a:lnTo>
                  <a:lnTo>
                    <a:pt x="33909" y="1449197"/>
                  </a:lnTo>
                  <a:lnTo>
                    <a:pt x="45974" y="1493774"/>
                  </a:lnTo>
                  <a:lnTo>
                    <a:pt x="59563" y="1537716"/>
                  </a:lnTo>
                  <a:lnTo>
                    <a:pt x="74930" y="1580896"/>
                  </a:lnTo>
                  <a:lnTo>
                    <a:pt x="91821" y="1623187"/>
                  </a:lnTo>
                  <a:lnTo>
                    <a:pt x="110363" y="1664716"/>
                  </a:lnTo>
                  <a:lnTo>
                    <a:pt x="130429" y="1705356"/>
                  </a:lnTo>
                  <a:lnTo>
                    <a:pt x="152019" y="1745107"/>
                  </a:lnTo>
                  <a:lnTo>
                    <a:pt x="175006" y="1783842"/>
                  </a:lnTo>
                  <a:lnTo>
                    <a:pt x="199517" y="1821688"/>
                  </a:lnTo>
                  <a:lnTo>
                    <a:pt x="225425" y="1858391"/>
                  </a:lnTo>
                  <a:lnTo>
                    <a:pt x="252730" y="1894205"/>
                  </a:lnTo>
                  <a:lnTo>
                    <a:pt x="281305" y="1928749"/>
                  </a:lnTo>
                  <a:lnTo>
                    <a:pt x="311137" y="1962277"/>
                  </a:lnTo>
                  <a:lnTo>
                    <a:pt x="342265" y="1994535"/>
                  </a:lnTo>
                  <a:lnTo>
                    <a:pt x="374523" y="2025662"/>
                  </a:lnTo>
                  <a:lnTo>
                    <a:pt x="408051" y="2055495"/>
                  </a:lnTo>
                  <a:lnTo>
                    <a:pt x="442595" y="2084070"/>
                  </a:lnTo>
                  <a:lnTo>
                    <a:pt x="478409" y="2111375"/>
                  </a:lnTo>
                  <a:lnTo>
                    <a:pt x="515112" y="2137283"/>
                  </a:lnTo>
                  <a:lnTo>
                    <a:pt x="552958" y="2161794"/>
                  </a:lnTo>
                  <a:lnTo>
                    <a:pt x="591693" y="2184781"/>
                  </a:lnTo>
                  <a:lnTo>
                    <a:pt x="631444" y="2206371"/>
                  </a:lnTo>
                  <a:lnTo>
                    <a:pt x="672084" y="2226437"/>
                  </a:lnTo>
                  <a:lnTo>
                    <a:pt x="713613" y="2244979"/>
                  </a:lnTo>
                  <a:lnTo>
                    <a:pt x="755904" y="2261870"/>
                  </a:lnTo>
                  <a:lnTo>
                    <a:pt x="799084" y="2277237"/>
                  </a:lnTo>
                  <a:lnTo>
                    <a:pt x="843026" y="2290826"/>
                  </a:lnTo>
                  <a:lnTo>
                    <a:pt x="887603" y="2302891"/>
                  </a:lnTo>
                  <a:lnTo>
                    <a:pt x="932942" y="2313051"/>
                  </a:lnTo>
                  <a:lnTo>
                    <a:pt x="978916" y="2321560"/>
                  </a:lnTo>
                  <a:lnTo>
                    <a:pt x="1025398" y="2328164"/>
                  </a:lnTo>
                  <a:lnTo>
                    <a:pt x="1072515" y="2332863"/>
                  </a:lnTo>
                  <a:lnTo>
                    <a:pt x="1120267" y="2335784"/>
                  </a:lnTo>
                  <a:lnTo>
                    <a:pt x="1168400" y="2336800"/>
                  </a:lnTo>
                  <a:lnTo>
                    <a:pt x="1216660" y="2335784"/>
                  </a:lnTo>
                  <a:lnTo>
                    <a:pt x="1264412" y="2332863"/>
                  </a:lnTo>
                  <a:lnTo>
                    <a:pt x="1311656" y="2328037"/>
                  </a:lnTo>
                  <a:lnTo>
                    <a:pt x="1358392" y="2321306"/>
                  </a:lnTo>
                  <a:lnTo>
                    <a:pt x="1404620" y="2312797"/>
                  </a:lnTo>
                  <a:lnTo>
                    <a:pt x="1450086" y="2302510"/>
                  </a:lnTo>
                  <a:lnTo>
                    <a:pt x="1495044" y="2290445"/>
                  </a:lnTo>
                  <a:lnTo>
                    <a:pt x="1539240" y="2276602"/>
                  </a:lnTo>
                  <a:lnTo>
                    <a:pt x="1582674" y="2261108"/>
                  </a:lnTo>
                  <a:lnTo>
                    <a:pt x="1625346" y="2243963"/>
                  </a:lnTo>
                  <a:lnTo>
                    <a:pt x="1667129" y="2225167"/>
                  </a:lnTo>
                  <a:lnTo>
                    <a:pt x="1708150" y="2204847"/>
                  </a:lnTo>
                  <a:lnTo>
                    <a:pt x="1748282" y="2182876"/>
                  </a:lnTo>
                  <a:lnTo>
                    <a:pt x="1787398" y="2159508"/>
                  </a:lnTo>
                  <a:lnTo>
                    <a:pt x="1825498" y="2134616"/>
                  </a:lnTo>
                  <a:lnTo>
                    <a:pt x="1862709" y="2108200"/>
                  </a:lnTo>
                  <a:lnTo>
                    <a:pt x="1898650" y="2080514"/>
                  </a:lnTo>
                  <a:lnTo>
                    <a:pt x="1933575" y="2051431"/>
                  </a:lnTo>
                  <a:lnTo>
                    <a:pt x="1999983" y="1989328"/>
                  </a:lnTo>
                  <a:lnTo>
                    <a:pt x="2031365" y="1956308"/>
                  </a:lnTo>
                  <a:lnTo>
                    <a:pt x="2061337" y="1922018"/>
                  </a:lnTo>
                  <a:lnTo>
                    <a:pt x="2090166" y="1886712"/>
                  </a:lnTo>
                  <a:lnTo>
                    <a:pt x="2117471" y="1850136"/>
                  </a:lnTo>
                  <a:lnTo>
                    <a:pt x="2143506" y="1812417"/>
                  </a:lnTo>
                  <a:lnTo>
                    <a:pt x="2168017" y="1773682"/>
                  </a:lnTo>
                  <a:lnTo>
                    <a:pt x="2191131" y="1733931"/>
                  </a:lnTo>
                  <a:lnTo>
                    <a:pt x="2212594" y="1693164"/>
                  </a:lnTo>
                  <a:lnTo>
                    <a:pt x="2232660" y="1651381"/>
                  </a:lnTo>
                  <a:lnTo>
                    <a:pt x="2250948" y="1608709"/>
                  </a:lnTo>
                  <a:lnTo>
                    <a:pt x="2267712" y="1565021"/>
                  </a:lnTo>
                  <a:lnTo>
                    <a:pt x="2282698" y="1520571"/>
                  </a:lnTo>
                  <a:lnTo>
                    <a:pt x="2295906" y="1475232"/>
                  </a:lnTo>
                  <a:lnTo>
                    <a:pt x="2307463" y="1429131"/>
                  </a:lnTo>
                  <a:lnTo>
                    <a:pt x="2317115" y="1382395"/>
                  </a:lnTo>
                  <a:lnTo>
                    <a:pt x="2324989" y="133477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10842" y="2324557"/>
            <a:ext cx="1144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latin typeface="Arial"/>
                <a:cs typeface="Arial"/>
              </a:rPr>
              <a:t>30%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46979" y="1612646"/>
            <a:ext cx="3116580" cy="3116580"/>
            <a:chOff x="5046979" y="1612646"/>
            <a:chExt cx="3116580" cy="3116580"/>
          </a:xfrm>
        </p:grpSpPr>
        <p:sp>
          <p:nvSpPr>
            <p:cNvPr id="11" name="object 11"/>
            <p:cNvSpPr/>
            <p:nvPr/>
          </p:nvSpPr>
          <p:spPr>
            <a:xfrm>
              <a:off x="5075554" y="1641221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588"/>
                  </a:moveTo>
                  <a:lnTo>
                    <a:pt x="762" y="1481074"/>
                  </a:lnTo>
                  <a:lnTo>
                    <a:pt x="3048" y="1432814"/>
                  </a:lnTo>
                  <a:lnTo>
                    <a:pt x="6731" y="1385062"/>
                  </a:lnTo>
                  <a:lnTo>
                    <a:pt x="11937" y="1337690"/>
                  </a:lnTo>
                  <a:lnTo>
                    <a:pt x="18542" y="1290827"/>
                  </a:lnTo>
                  <a:lnTo>
                    <a:pt x="26543" y="1244345"/>
                  </a:lnTo>
                  <a:lnTo>
                    <a:pt x="35941" y="1198371"/>
                  </a:lnTo>
                  <a:lnTo>
                    <a:pt x="46736" y="1152905"/>
                  </a:lnTo>
                  <a:lnTo>
                    <a:pt x="58800" y="1108075"/>
                  </a:lnTo>
                  <a:lnTo>
                    <a:pt x="72262" y="1063625"/>
                  </a:lnTo>
                  <a:lnTo>
                    <a:pt x="86995" y="1019937"/>
                  </a:lnTo>
                  <a:lnTo>
                    <a:pt x="102997" y="976756"/>
                  </a:lnTo>
                  <a:lnTo>
                    <a:pt x="120142" y="934212"/>
                  </a:lnTo>
                  <a:lnTo>
                    <a:pt x="138684" y="892301"/>
                  </a:lnTo>
                  <a:lnTo>
                    <a:pt x="158369" y="851026"/>
                  </a:lnTo>
                  <a:lnTo>
                    <a:pt x="179197" y="810513"/>
                  </a:lnTo>
                  <a:lnTo>
                    <a:pt x="201295" y="770636"/>
                  </a:lnTo>
                  <a:lnTo>
                    <a:pt x="224409" y="731519"/>
                  </a:lnTo>
                  <a:lnTo>
                    <a:pt x="248666" y="693292"/>
                  </a:lnTo>
                  <a:lnTo>
                    <a:pt x="274066" y="655701"/>
                  </a:lnTo>
                  <a:lnTo>
                    <a:pt x="300482" y="618870"/>
                  </a:lnTo>
                  <a:lnTo>
                    <a:pt x="328041" y="583056"/>
                  </a:lnTo>
                  <a:lnTo>
                    <a:pt x="356489" y="547877"/>
                  </a:lnTo>
                  <a:lnTo>
                    <a:pt x="386080" y="513714"/>
                  </a:lnTo>
                  <a:lnTo>
                    <a:pt x="416560" y="480440"/>
                  </a:lnTo>
                  <a:lnTo>
                    <a:pt x="448056" y="447928"/>
                  </a:lnTo>
                  <a:lnTo>
                    <a:pt x="480441" y="416559"/>
                  </a:lnTo>
                  <a:lnTo>
                    <a:pt x="513715" y="386079"/>
                  </a:lnTo>
                  <a:lnTo>
                    <a:pt x="548005" y="356488"/>
                  </a:lnTo>
                  <a:lnTo>
                    <a:pt x="583057" y="327913"/>
                  </a:lnTo>
                  <a:lnTo>
                    <a:pt x="618998" y="300481"/>
                  </a:lnTo>
                  <a:lnTo>
                    <a:pt x="655701" y="274065"/>
                  </a:lnTo>
                  <a:lnTo>
                    <a:pt x="693293" y="248665"/>
                  </a:lnTo>
                  <a:lnTo>
                    <a:pt x="731647" y="224408"/>
                  </a:lnTo>
                  <a:lnTo>
                    <a:pt x="770763" y="201167"/>
                  </a:lnTo>
                  <a:lnTo>
                    <a:pt x="810514" y="179196"/>
                  </a:lnTo>
                  <a:lnTo>
                    <a:pt x="851154" y="158368"/>
                  </a:lnTo>
                  <a:lnTo>
                    <a:pt x="892302" y="138683"/>
                  </a:lnTo>
                  <a:lnTo>
                    <a:pt x="934212" y="120141"/>
                  </a:lnTo>
                  <a:lnTo>
                    <a:pt x="976757" y="102996"/>
                  </a:lnTo>
                  <a:lnTo>
                    <a:pt x="1019937" y="86994"/>
                  </a:lnTo>
                  <a:lnTo>
                    <a:pt x="1063752" y="72262"/>
                  </a:lnTo>
                  <a:lnTo>
                    <a:pt x="1108075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2"/>
                  </a:lnTo>
                  <a:lnTo>
                    <a:pt x="1290955" y="18541"/>
                  </a:lnTo>
                  <a:lnTo>
                    <a:pt x="1337818" y="11937"/>
                  </a:lnTo>
                  <a:lnTo>
                    <a:pt x="1385189" y="6730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8" y="762"/>
                  </a:lnTo>
                  <a:lnTo>
                    <a:pt x="1626489" y="3048"/>
                  </a:lnTo>
                  <a:lnTo>
                    <a:pt x="1674241" y="6730"/>
                  </a:lnTo>
                  <a:lnTo>
                    <a:pt x="1721612" y="11937"/>
                  </a:lnTo>
                  <a:lnTo>
                    <a:pt x="1768475" y="18541"/>
                  </a:lnTo>
                  <a:lnTo>
                    <a:pt x="1814956" y="26542"/>
                  </a:lnTo>
                  <a:lnTo>
                    <a:pt x="1860930" y="35940"/>
                  </a:lnTo>
                  <a:lnTo>
                    <a:pt x="1906397" y="46736"/>
                  </a:lnTo>
                  <a:lnTo>
                    <a:pt x="1951227" y="58800"/>
                  </a:lnTo>
                  <a:lnTo>
                    <a:pt x="1995677" y="72262"/>
                  </a:lnTo>
                  <a:lnTo>
                    <a:pt x="2039366" y="86994"/>
                  </a:lnTo>
                  <a:lnTo>
                    <a:pt x="2082546" y="102996"/>
                  </a:lnTo>
                  <a:lnTo>
                    <a:pt x="2125091" y="120141"/>
                  </a:lnTo>
                  <a:lnTo>
                    <a:pt x="2167001" y="138683"/>
                  </a:lnTo>
                  <a:lnTo>
                    <a:pt x="2208276" y="158368"/>
                  </a:lnTo>
                  <a:lnTo>
                    <a:pt x="2248789" y="179196"/>
                  </a:lnTo>
                  <a:lnTo>
                    <a:pt x="2288667" y="201167"/>
                  </a:lnTo>
                  <a:lnTo>
                    <a:pt x="2327783" y="224408"/>
                  </a:lnTo>
                  <a:lnTo>
                    <a:pt x="2366137" y="248665"/>
                  </a:lnTo>
                  <a:lnTo>
                    <a:pt x="2403602" y="274065"/>
                  </a:lnTo>
                  <a:lnTo>
                    <a:pt x="2440431" y="300481"/>
                  </a:lnTo>
                  <a:lnTo>
                    <a:pt x="2476373" y="327913"/>
                  </a:lnTo>
                  <a:lnTo>
                    <a:pt x="2511425" y="356488"/>
                  </a:lnTo>
                  <a:lnTo>
                    <a:pt x="2545588" y="386079"/>
                  </a:lnTo>
                  <a:lnTo>
                    <a:pt x="2578989" y="416559"/>
                  </a:lnTo>
                  <a:lnTo>
                    <a:pt x="2611374" y="447928"/>
                  </a:lnTo>
                  <a:lnTo>
                    <a:pt x="2642870" y="480440"/>
                  </a:lnTo>
                  <a:lnTo>
                    <a:pt x="2673350" y="513714"/>
                  </a:lnTo>
                  <a:lnTo>
                    <a:pt x="2702941" y="547877"/>
                  </a:lnTo>
                  <a:lnTo>
                    <a:pt x="2731389" y="583056"/>
                  </a:lnTo>
                  <a:lnTo>
                    <a:pt x="2758948" y="618870"/>
                  </a:lnTo>
                  <a:lnTo>
                    <a:pt x="2785364" y="655701"/>
                  </a:lnTo>
                  <a:lnTo>
                    <a:pt x="2810764" y="693292"/>
                  </a:lnTo>
                  <a:lnTo>
                    <a:pt x="2835021" y="731519"/>
                  </a:lnTo>
                  <a:lnTo>
                    <a:pt x="2858135" y="770636"/>
                  </a:lnTo>
                  <a:lnTo>
                    <a:pt x="2880233" y="810513"/>
                  </a:lnTo>
                  <a:lnTo>
                    <a:pt x="2901061" y="851026"/>
                  </a:lnTo>
                  <a:lnTo>
                    <a:pt x="2920746" y="892301"/>
                  </a:lnTo>
                  <a:lnTo>
                    <a:pt x="2939161" y="934212"/>
                  </a:lnTo>
                  <a:lnTo>
                    <a:pt x="2956433" y="976756"/>
                  </a:lnTo>
                  <a:lnTo>
                    <a:pt x="2972435" y="1019937"/>
                  </a:lnTo>
                  <a:lnTo>
                    <a:pt x="2987167" y="1063625"/>
                  </a:lnTo>
                  <a:lnTo>
                    <a:pt x="3000629" y="1108075"/>
                  </a:lnTo>
                  <a:lnTo>
                    <a:pt x="3012694" y="1152905"/>
                  </a:lnTo>
                  <a:lnTo>
                    <a:pt x="3023489" y="1198371"/>
                  </a:lnTo>
                  <a:lnTo>
                    <a:pt x="3032887" y="1244345"/>
                  </a:lnTo>
                  <a:lnTo>
                    <a:pt x="3040888" y="1290827"/>
                  </a:lnTo>
                  <a:lnTo>
                    <a:pt x="3047492" y="1337690"/>
                  </a:lnTo>
                  <a:lnTo>
                    <a:pt x="3052699" y="1385062"/>
                  </a:lnTo>
                  <a:lnTo>
                    <a:pt x="3056381" y="1432814"/>
                  </a:lnTo>
                  <a:lnTo>
                    <a:pt x="3058668" y="1481074"/>
                  </a:lnTo>
                  <a:lnTo>
                    <a:pt x="3059429" y="1529588"/>
                  </a:lnTo>
                  <a:lnTo>
                    <a:pt x="3058668" y="1578102"/>
                  </a:lnTo>
                  <a:lnTo>
                    <a:pt x="3056381" y="1626362"/>
                  </a:lnTo>
                  <a:lnTo>
                    <a:pt x="3052699" y="1674114"/>
                  </a:lnTo>
                  <a:lnTo>
                    <a:pt x="3047492" y="1721484"/>
                  </a:lnTo>
                  <a:lnTo>
                    <a:pt x="3040888" y="1768348"/>
                  </a:lnTo>
                  <a:lnTo>
                    <a:pt x="3032887" y="1814829"/>
                  </a:lnTo>
                  <a:lnTo>
                    <a:pt x="3023489" y="1860803"/>
                  </a:lnTo>
                  <a:lnTo>
                    <a:pt x="3012694" y="1906269"/>
                  </a:lnTo>
                  <a:lnTo>
                    <a:pt x="3000629" y="1951227"/>
                  </a:lnTo>
                  <a:lnTo>
                    <a:pt x="2987167" y="1995551"/>
                  </a:lnTo>
                  <a:lnTo>
                    <a:pt x="2972435" y="2039365"/>
                  </a:lnTo>
                  <a:lnTo>
                    <a:pt x="2956433" y="2082545"/>
                  </a:lnTo>
                  <a:lnTo>
                    <a:pt x="2939161" y="2125091"/>
                  </a:lnTo>
                  <a:lnTo>
                    <a:pt x="2920746" y="2167001"/>
                  </a:lnTo>
                  <a:lnTo>
                    <a:pt x="2901061" y="2208148"/>
                  </a:lnTo>
                  <a:lnTo>
                    <a:pt x="2880233" y="2248789"/>
                  </a:lnTo>
                  <a:lnTo>
                    <a:pt x="2858135" y="2288540"/>
                  </a:lnTo>
                  <a:lnTo>
                    <a:pt x="2835021" y="2327655"/>
                  </a:lnTo>
                  <a:lnTo>
                    <a:pt x="2810764" y="2366010"/>
                  </a:lnTo>
                  <a:lnTo>
                    <a:pt x="2785364" y="2403602"/>
                  </a:lnTo>
                  <a:lnTo>
                    <a:pt x="2758948" y="2440304"/>
                  </a:lnTo>
                  <a:lnTo>
                    <a:pt x="2731389" y="2476246"/>
                  </a:lnTo>
                  <a:lnTo>
                    <a:pt x="2702941" y="2511297"/>
                  </a:lnTo>
                  <a:lnTo>
                    <a:pt x="2673350" y="2545587"/>
                  </a:lnTo>
                  <a:lnTo>
                    <a:pt x="2642870" y="2578861"/>
                  </a:lnTo>
                  <a:lnTo>
                    <a:pt x="2611374" y="2611247"/>
                  </a:lnTo>
                  <a:lnTo>
                    <a:pt x="2578989" y="2642742"/>
                  </a:lnTo>
                  <a:lnTo>
                    <a:pt x="2545588" y="2673222"/>
                  </a:lnTo>
                  <a:lnTo>
                    <a:pt x="2511425" y="2702814"/>
                  </a:lnTo>
                  <a:lnTo>
                    <a:pt x="2476373" y="2731261"/>
                  </a:lnTo>
                  <a:lnTo>
                    <a:pt x="2440431" y="2758821"/>
                  </a:lnTo>
                  <a:lnTo>
                    <a:pt x="2403602" y="2785236"/>
                  </a:lnTo>
                  <a:lnTo>
                    <a:pt x="2366137" y="2810636"/>
                  </a:lnTo>
                  <a:lnTo>
                    <a:pt x="2327783" y="2834893"/>
                  </a:lnTo>
                  <a:lnTo>
                    <a:pt x="2288667" y="2858008"/>
                  </a:lnTo>
                  <a:lnTo>
                    <a:pt x="2248789" y="2880105"/>
                  </a:lnTo>
                  <a:lnTo>
                    <a:pt x="2208276" y="2900934"/>
                  </a:lnTo>
                  <a:lnTo>
                    <a:pt x="2167001" y="2920618"/>
                  </a:lnTo>
                  <a:lnTo>
                    <a:pt x="2125091" y="2939160"/>
                  </a:lnTo>
                  <a:lnTo>
                    <a:pt x="2082546" y="2956305"/>
                  </a:lnTo>
                  <a:lnTo>
                    <a:pt x="2039366" y="2972308"/>
                  </a:lnTo>
                  <a:lnTo>
                    <a:pt x="1995677" y="2987040"/>
                  </a:lnTo>
                  <a:lnTo>
                    <a:pt x="1951227" y="3000502"/>
                  </a:lnTo>
                  <a:lnTo>
                    <a:pt x="1906397" y="3012566"/>
                  </a:lnTo>
                  <a:lnTo>
                    <a:pt x="1860930" y="3023361"/>
                  </a:lnTo>
                  <a:lnTo>
                    <a:pt x="1814956" y="3032760"/>
                  </a:lnTo>
                  <a:lnTo>
                    <a:pt x="1768475" y="3040760"/>
                  </a:lnTo>
                  <a:lnTo>
                    <a:pt x="1721612" y="3047365"/>
                  </a:lnTo>
                  <a:lnTo>
                    <a:pt x="1674241" y="3052572"/>
                  </a:lnTo>
                  <a:lnTo>
                    <a:pt x="1626489" y="3056254"/>
                  </a:lnTo>
                  <a:lnTo>
                    <a:pt x="1578228" y="3058541"/>
                  </a:lnTo>
                  <a:lnTo>
                    <a:pt x="1529715" y="3059303"/>
                  </a:lnTo>
                  <a:lnTo>
                    <a:pt x="1481201" y="3058541"/>
                  </a:lnTo>
                  <a:lnTo>
                    <a:pt x="1432941" y="3056254"/>
                  </a:lnTo>
                  <a:lnTo>
                    <a:pt x="1385189" y="3052572"/>
                  </a:lnTo>
                  <a:lnTo>
                    <a:pt x="1337818" y="3047365"/>
                  </a:lnTo>
                  <a:lnTo>
                    <a:pt x="1290955" y="3040760"/>
                  </a:lnTo>
                  <a:lnTo>
                    <a:pt x="1244473" y="3032760"/>
                  </a:lnTo>
                  <a:lnTo>
                    <a:pt x="1198499" y="3023361"/>
                  </a:lnTo>
                  <a:lnTo>
                    <a:pt x="1153033" y="3012566"/>
                  </a:lnTo>
                  <a:lnTo>
                    <a:pt x="1108075" y="3000502"/>
                  </a:lnTo>
                  <a:lnTo>
                    <a:pt x="1063752" y="2987040"/>
                  </a:lnTo>
                  <a:lnTo>
                    <a:pt x="1019937" y="2972308"/>
                  </a:lnTo>
                  <a:lnTo>
                    <a:pt x="976757" y="2956305"/>
                  </a:lnTo>
                  <a:lnTo>
                    <a:pt x="934212" y="2939160"/>
                  </a:lnTo>
                  <a:lnTo>
                    <a:pt x="892302" y="2920618"/>
                  </a:lnTo>
                  <a:lnTo>
                    <a:pt x="851154" y="2900934"/>
                  </a:lnTo>
                  <a:lnTo>
                    <a:pt x="810514" y="2880105"/>
                  </a:lnTo>
                  <a:lnTo>
                    <a:pt x="770763" y="2858008"/>
                  </a:lnTo>
                  <a:lnTo>
                    <a:pt x="731647" y="2834893"/>
                  </a:lnTo>
                  <a:lnTo>
                    <a:pt x="693293" y="2810636"/>
                  </a:lnTo>
                  <a:lnTo>
                    <a:pt x="655701" y="2785236"/>
                  </a:lnTo>
                  <a:lnTo>
                    <a:pt x="618998" y="2758821"/>
                  </a:lnTo>
                  <a:lnTo>
                    <a:pt x="583057" y="2731261"/>
                  </a:lnTo>
                  <a:lnTo>
                    <a:pt x="548005" y="2702814"/>
                  </a:lnTo>
                  <a:lnTo>
                    <a:pt x="513715" y="2673222"/>
                  </a:lnTo>
                  <a:lnTo>
                    <a:pt x="480441" y="2642742"/>
                  </a:lnTo>
                  <a:lnTo>
                    <a:pt x="448056" y="2611247"/>
                  </a:lnTo>
                  <a:lnTo>
                    <a:pt x="416560" y="2578861"/>
                  </a:lnTo>
                  <a:lnTo>
                    <a:pt x="386080" y="2545587"/>
                  </a:lnTo>
                  <a:lnTo>
                    <a:pt x="356489" y="2511297"/>
                  </a:lnTo>
                  <a:lnTo>
                    <a:pt x="328041" y="2476246"/>
                  </a:lnTo>
                  <a:lnTo>
                    <a:pt x="300482" y="2440304"/>
                  </a:lnTo>
                  <a:lnTo>
                    <a:pt x="274066" y="2403602"/>
                  </a:lnTo>
                  <a:lnTo>
                    <a:pt x="248666" y="2366010"/>
                  </a:lnTo>
                  <a:lnTo>
                    <a:pt x="224409" y="2327655"/>
                  </a:lnTo>
                  <a:lnTo>
                    <a:pt x="201295" y="2288540"/>
                  </a:lnTo>
                  <a:lnTo>
                    <a:pt x="179197" y="2248789"/>
                  </a:lnTo>
                  <a:lnTo>
                    <a:pt x="158369" y="2208148"/>
                  </a:lnTo>
                  <a:lnTo>
                    <a:pt x="138684" y="2167001"/>
                  </a:lnTo>
                  <a:lnTo>
                    <a:pt x="120142" y="2125091"/>
                  </a:lnTo>
                  <a:lnTo>
                    <a:pt x="102997" y="2082545"/>
                  </a:lnTo>
                  <a:lnTo>
                    <a:pt x="86995" y="2039365"/>
                  </a:lnTo>
                  <a:lnTo>
                    <a:pt x="72262" y="1995551"/>
                  </a:lnTo>
                  <a:lnTo>
                    <a:pt x="58800" y="1951227"/>
                  </a:lnTo>
                  <a:lnTo>
                    <a:pt x="46736" y="1906269"/>
                  </a:lnTo>
                  <a:lnTo>
                    <a:pt x="35941" y="1860803"/>
                  </a:lnTo>
                  <a:lnTo>
                    <a:pt x="26543" y="1814829"/>
                  </a:lnTo>
                  <a:lnTo>
                    <a:pt x="18542" y="1768348"/>
                  </a:lnTo>
                  <a:lnTo>
                    <a:pt x="11937" y="1721484"/>
                  </a:lnTo>
                  <a:lnTo>
                    <a:pt x="6731" y="1674114"/>
                  </a:lnTo>
                  <a:lnTo>
                    <a:pt x="3048" y="1626362"/>
                  </a:lnTo>
                  <a:lnTo>
                    <a:pt x="762" y="1578102"/>
                  </a:lnTo>
                  <a:lnTo>
                    <a:pt x="0" y="1529588"/>
                  </a:lnTo>
                  <a:close/>
                </a:path>
              </a:pathLst>
            </a:custGeom>
            <a:ln w="5715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6069" y="1951609"/>
              <a:ext cx="2438400" cy="24384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311133" y="1612646"/>
            <a:ext cx="3116580" cy="3116580"/>
            <a:chOff x="8311133" y="1612646"/>
            <a:chExt cx="3116580" cy="3116580"/>
          </a:xfrm>
        </p:grpSpPr>
        <p:sp>
          <p:nvSpPr>
            <p:cNvPr id="14" name="object 14"/>
            <p:cNvSpPr/>
            <p:nvPr/>
          </p:nvSpPr>
          <p:spPr>
            <a:xfrm>
              <a:off x="8339708" y="1641221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588"/>
                  </a:moveTo>
                  <a:lnTo>
                    <a:pt x="762" y="1481074"/>
                  </a:lnTo>
                  <a:lnTo>
                    <a:pt x="3048" y="1432814"/>
                  </a:lnTo>
                  <a:lnTo>
                    <a:pt x="6731" y="1385062"/>
                  </a:lnTo>
                  <a:lnTo>
                    <a:pt x="11938" y="1337690"/>
                  </a:lnTo>
                  <a:lnTo>
                    <a:pt x="18542" y="1290827"/>
                  </a:lnTo>
                  <a:lnTo>
                    <a:pt x="26543" y="1244345"/>
                  </a:lnTo>
                  <a:lnTo>
                    <a:pt x="35941" y="1198371"/>
                  </a:lnTo>
                  <a:lnTo>
                    <a:pt x="46736" y="1152905"/>
                  </a:lnTo>
                  <a:lnTo>
                    <a:pt x="58800" y="1108075"/>
                  </a:lnTo>
                  <a:lnTo>
                    <a:pt x="72263" y="1063625"/>
                  </a:lnTo>
                  <a:lnTo>
                    <a:pt x="86995" y="1019937"/>
                  </a:lnTo>
                  <a:lnTo>
                    <a:pt x="102997" y="976756"/>
                  </a:lnTo>
                  <a:lnTo>
                    <a:pt x="120269" y="934212"/>
                  </a:lnTo>
                  <a:lnTo>
                    <a:pt x="138684" y="892301"/>
                  </a:lnTo>
                  <a:lnTo>
                    <a:pt x="158369" y="851026"/>
                  </a:lnTo>
                  <a:lnTo>
                    <a:pt x="179197" y="810513"/>
                  </a:lnTo>
                  <a:lnTo>
                    <a:pt x="201295" y="770636"/>
                  </a:lnTo>
                  <a:lnTo>
                    <a:pt x="224409" y="731519"/>
                  </a:lnTo>
                  <a:lnTo>
                    <a:pt x="248666" y="693292"/>
                  </a:lnTo>
                  <a:lnTo>
                    <a:pt x="274066" y="655701"/>
                  </a:lnTo>
                  <a:lnTo>
                    <a:pt x="300482" y="618870"/>
                  </a:lnTo>
                  <a:lnTo>
                    <a:pt x="328041" y="583056"/>
                  </a:lnTo>
                  <a:lnTo>
                    <a:pt x="356489" y="547877"/>
                  </a:lnTo>
                  <a:lnTo>
                    <a:pt x="386080" y="513714"/>
                  </a:lnTo>
                  <a:lnTo>
                    <a:pt x="416560" y="480440"/>
                  </a:lnTo>
                  <a:lnTo>
                    <a:pt x="448056" y="447928"/>
                  </a:lnTo>
                  <a:lnTo>
                    <a:pt x="480441" y="416559"/>
                  </a:lnTo>
                  <a:lnTo>
                    <a:pt x="513842" y="386079"/>
                  </a:lnTo>
                  <a:lnTo>
                    <a:pt x="548005" y="356488"/>
                  </a:lnTo>
                  <a:lnTo>
                    <a:pt x="583057" y="327913"/>
                  </a:lnTo>
                  <a:lnTo>
                    <a:pt x="618998" y="300481"/>
                  </a:lnTo>
                  <a:lnTo>
                    <a:pt x="655827" y="274065"/>
                  </a:lnTo>
                  <a:lnTo>
                    <a:pt x="693293" y="248665"/>
                  </a:lnTo>
                  <a:lnTo>
                    <a:pt x="731647" y="224408"/>
                  </a:lnTo>
                  <a:lnTo>
                    <a:pt x="770763" y="201167"/>
                  </a:lnTo>
                  <a:lnTo>
                    <a:pt x="810641" y="179196"/>
                  </a:lnTo>
                  <a:lnTo>
                    <a:pt x="851154" y="158368"/>
                  </a:lnTo>
                  <a:lnTo>
                    <a:pt x="892429" y="138683"/>
                  </a:lnTo>
                  <a:lnTo>
                    <a:pt x="934339" y="120141"/>
                  </a:lnTo>
                  <a:lnTo>
                    <a:pt x="976884" y="102996"/>
                  </a:lnTo>
                  <a:lnTo>
                    <a:pt x="1020064" y="86994"/>
                  </a:lnTo>
                  <a:lnTo>
                    <a:pt x="1063752" y="72262"/>
                  </a:lnTo>
                  <a:lnTo>
                    <a:pt x="1108202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2"/>
                  </a:lnTo>
                  <a:lnTo>
                    <a:pt x="1290955" y="18541"/>
                  </a:lnTo>
                  <a:lnTo>
                    <a:pt x="1337818" y="11937"/>
                  </a:lnTo>
                  <a:lnTo>
                    <a:pt x="1385189" y="6730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9" y="762"/>
                  </a:lnTo>
                  <a:lnTo>
                    <a:pt x="1626489" y="3048"/>
                  </a:lnTo>
                  <a:lnTo>
                    <a:pt x="1674241" y="6730"/>
                  </a:lnTo>
                  <a:lnTo>
                    <a:pt x="1721612" y="11937"/>
                  </a:lnTo>
                  <a:lnTo>
                    <a:pt x="1768475" y="18541"/>
                  </a:lnTo>
                  <a:lnTo>
                    <a:pt x="1814957" y="26542"/>
                  </a:lnTo>
                  <a:lnTo>
                    <a:pt x="1860931" y="35940"/>
                  </a:lnTo>
                  <a:lnTo>
                    <a:pt x="1906397" y="46736"/>
                  </a:lnTo>
                  <a:lnTo>
                    <a:pt x="1951227" y="58800"/>
                  </a:lnTo>
                  <a:lnTo>
                    <a:pt x="1995677" y="72262"/>
                  </a:lnTo>
                  <a:lnTo>
                    <a:pt x="2039366" y="86994"/>
                  </a:lnTo>
                  <a:lnTo>
                    <a:pt x="2082546" y="102996"/>
                  </a:lnTo>
                  <a:lnTo>
                    <a:pt x="2125091" y="120141"/>
                  </a:lnTo>
                  <a:lnTo>
                    <a:pt x="2167001" y="138683"/>
                  </a:lnTo>
                  <a:lnTo>
                    <a:pt x="2208276" y="158368"/>
                  </a:lnTo>
                  <a:lnTo>
                    <a:pt x="2248789" y="179196"/>
                  </a:lnTo>
                  <a:lnTo>
                    <a:pt x="2288667" y="201167"/>
                  </a:lnTo>
                  <a:lnTo>
                    <a:pt x="2327783" y="224408"/>
                  </a:lnTo>
                  <a:lnTo>
                    <a:pt x="2366137" y="248665"/>
                  </a:lnTo>
                  <a:lnTo>
                    <a:pt x="2403602" y="274065"/>
                  </a:lnTo>
                  <a:lnTo>
                    <a:pt x="2440432" y="300481"/>
                  </a:lnTo>
                  <a:lnTo>
                    <a:pt x="2476373" y="327913"/>
                  </a:lnTo>
                  <a:lnTo>
                    <a:pt x="2511425" y="356488"/>
                  </a:lnTo>
                  <a:lnTo>
                    <a:pt x="2545588" y="386079"/>
                  </a:lnTo>
                  <a:lnTo>
                    <a:pt x="2578989" y="416559"/>
                  </a:lnTo>
                  <a:lnTo>
                    <a:pt x="2611374" y="447928"/>
                  </a:lnTo>
                  <a:lnTo>
                    <a:pt x="2642870" y="480440"/>
                  </a:lnTo>
                  <a:lnTo>
                    <a:pt x="2673350" y="513714"/>
                  </a:lnTo>
                  <a:lnTo>
                    <a:pt x="2702941" y="547877"/>
                  </a:lnTo>
                  <a:lnTo>
                    <a:pt x="2731389" y="583056"/>
                  </a:lnTo>
                  <a:lnTo>
                    <a:pt x="2758948" y="618870"/>
                  </a:lnTo>
                  <a:lnTo>
                    <a:pt x="2785364" y="655701"/>
                  </a:lnTo>
                  <a:lnTo>
                    <a:pt x="2810764" y="693292"/>
                  </a:lnTo>
                  <a:lnTo>
                    <a:pt x="2835021" y="731519"/>
                  </a:lnTo>
                  <a:lnTo>
                    <a:pt x="2858135" y="770636"/>
                  </a:lnTo>
                  <a:lnTo>
                    <a:pt x="2880233" y="810513"/>
                  </a:lnTo>
                  <a:lnTo>
                    <a:pt x="2901061" y="851026"/>
                  </a:lnTo>
                  <a:lnTo>
                    <a:pt x="2920746" y="892301"/>
                  </a:lnTo>
                  <a:lnTo>
                    <a:pt x="2939161" y="934212"/>
                  </a:lnTo>
                  <a:lnTo>
                    <a:pt x="2956433" y="976756"/>
                  </a:lnTo>
                  <a:lnTo>
                    <a:pt x="2972435" y="1019937"/>
                  </a:lnTo>
                  <a:lnTo>
                    <a:pt x="2987167" y="1063625"/>
                  </a:lnTo>
                  <a:lnTo>
                    <a:pt x="3000629" y="1108075"/>
                  </a:lnTo>
                  <a:lnTo>
                    <a:pt x="3012694" y="1152905"/>
                  </a:lnTo>
                  <a:lnTo>
                    <a:pt x="3023489" y="1198371"/>
                  </a:lnTo>
                  <a:lnTo>
                    <a:pt x="3032887" y="1244345"/>
                  </a:lnTo>
                  <a:lnTo>
                    <a:pt x="3040888" y="1290827"/>
                  </a:lnTo>
                  <a:lnTo>
                    <a:pt x="3047492" y="1337690"/>
                  </a:lnTo>
                  <a:lnTo>
                    <a:pt x="3052699" y="1385062"/>
                  </a:lnTo>
                  <a:lnTo>
                    <a:pt x="3056382" y="1432814"/>
                  </a:lnTo>
                  <a:lnTo>
                    <a:pt x="3058668" y="1481074"/>
                  </a:lnTo>
                  <a:lnTo>
                    <a:pt x="3059430" y="1529588"/>
                  </a:lnTo>
                  <a:lnTo>
                    <a:pt x="3058668" y="1578102"/>
                  </a:lnTo>
                  <a:lnTo>
                    <a:pt x="3056382" y="1626362"/>
                  </a:lnTo>
                  <a:lnTo>
                    <a:pt x="3052699" y="1674114"/>
                  </a:lnTo>
                  <a:lnTo>
                    <a:pt x="3047492" y="1721484"/>
                  </a:lnTo>
                  <a:lnTo>
                    <a:pt x="3040888" y="1768348"/>
                  </a:lnTo>
                  <a:lnTo>
                    <a:pt x="3032887" y="1814829"/>
                  </a:lnTo>
                  <a:lnTo>
                    <a:pt x="3023489" y="1860803"/>
                  </a:lnTo>
                  <a:lnTo>
                    <a:pt x="3012694" y="1906269"/>
                  </a:lnTo>
                  <a:lnTo>
                    <a:pt x="3000629" y="1951227"/>
                  </a:lnTo>
                  <a:lnTo>
                    <a:pt x="2987167" y="1995551"/>
                  </a:lnTo>
                  <a:lnTo>
                    <a:pt x="2972435" y="2039365"/>
                  </a:lnTo>
                  <a:lnTo>
                    <a:pt x="2956433" y="2082545"/>
                  </a:lnTo>
                  <a:lnTo>
                    <a:pt x="2939161" y="2125091"/>
                  </a:lnTo>
                  <a:lnTo>
                    <a:pt x="2920746" y="2167001"/>
                  </a:lnTo>
                  <a:lnTo>
                    <a:pt x="2901061" y="2208148"/>
                  </a:lnTo>
                  <a:lnTo>
                    <a:pt x="2880233" y="2248789"/>
                  </a:lnTo>
                  <a:lnTo>
                    <a:pt x="2858135" y="2288540"/>
                  </a:lnTo>
                  <a:lnTo>
                    <a:pt x="2835021" y="2327655"/>
                  </a:lnTo>
                  <a:lnTo>
                    <a:pt x="2810764" y="2366010"/>
                  </a:lnTo>
                  <a:lnTo>
                    <a:pt x="2785364" y="2403602"/>
                  </a:lnTo>
                  <a:lnTo>
                    <a:pt x="2758948" y="2440304"/>
                  </a:lnTo>
                  <a:lnTo>
                    <a:pt x="2731389" y="2476246"/>
                  </a:lnTo>
                  <a:lnTo>
                    <a:pt x="2702941" y="2511297"/>
                  </a:lnTo>
                  <a:lnTo>
                    <a:pt x="2673350" y="2545587"/>
                  </a:lnTo>
                  <a:lnTo>
                    <a:pt x="2642870" y="2578861"/>
                  </a:lnTo>
                  <a:lnTo>
                    <a:pt x="2611374" y="2611247"/>
                  </a:lnTo>
                  <a:lnTo>
                    <a:pt x="2578989" y="2642742"/>
                  </a:lnTo>
                  <a:lnTo>
                    <a:pt x="2545588" y="2673222"/>
                  </a:lnTo>
                  <a:lnTo>
                    <a:pt x="2511425" y="2702814"/>
                  </a:lnTo>
                  <a:lnTo>
                    <a:pt x="2476373" y="2731261"/>
                  </a:lnTo>
                  <a:lnTo>
                    <a:pt x="2440432" y="2758821"/>
                  </a:lnTo>
                  <a:lnTo>
                    <a:pt x="2403602" y="2785236"/>
                  </a:lnTo>
                  <a:lnTo>
                    <a:pt x="2366137" y="2810636"/>
                  </a:lnTo>
                  <a:lnTo>
                    <a:pt x="2327783" y="2834893"/>
                  </a:lnTo>
                  <a:lnTo>
                    <a:pt x="2288667" y="2858008"/>
                  </a:lnTo>
                  <a:lnTo>
                    <a:pt x="2248789" y="2880105"/>
                  </a:lnTo>
                  <a:lnTo>
                    <a:pt x="2208276" y="2900934"/>
                  </a:lnTo>
                  <a:lnTo>
                    <a:pt x="2167001" y="2920618"/>
                  </a:lnTo>
                  <a:lnTo>
                    <a:pt x="2125091" y="2939160"/>
                  </a:lnTo>
                  <a:lnTo>
                    <a:pt x="2082546" y="2956305"/>
                  </a:lnTo>
                  <a:lnTo>
                    <a:pt x="2039366" y="2972308"/>
                  </a:lnTo>
                  <a:lnTo>
                    <a:pt x="1995677" y="2987040"/>
                  </a:lnTo>
                  <a:lnTo>
                    <a:pt x="1951227" y="3000502"/>
                  </a:lnTo>
                  <a:lnTo>
                    <a:pt x="1906397" y="3012566"/>
                  </a:lnTo>
                  <a:lnTo>
                    <a:pt x="1860931" y="3023361"/>
                  </a:lnTo>
                  <a:lnTo>
                    <a:pt x="1814957" y="3032760"/>
                  </a:lnTo>
                  <a:lnTo>
                    <a:pt x="1768475" y="3040760"/>
                  </a:lnTo>
                  <a:lnTo>
                    <a:pt x="1721612" y="3047365"/>
                  </a:lnTo>
                  <a:lnTo>
                    <a:pt x="1674241" y="3052572"/>
                  </a:lnTo>
                  <a:lnTo>
                    <a:pt x="1626489" y="3056254"/>
                  </a:lnTo>
                  <a:lnTo>
                    <a:pt x="1578229" y="3058541"/>
                  </a:lnTo>
                  <a:lnTo>
                    <a:pt x="1529715" y="3059303"/>
                  </a:lnTo>
                  <a:lnTo>
                    <a:pt x="1481201" y="3058541"/>
                  </a:lnTo>
                  <a:lnTo>
                    <a:pt x="1432941" y="3056254"/>
                  </a:lnTo>
                  <a:lnTo>
                    <a:pt x="1385189" y="3052572"/>
                  </a:lnTo>
                  <a:lnTo>
                    <a:pt x="1337818" y="3047365"/>
                  </a:lnTo>
                  <a:lnTo>
                    <a:pt x="1290955" y="3040760"/>
                  </a:lnTo>
                  <a:lnTo>
                    <a:pt x="1244473" y="3032760"/>
                  </a:lnTo>
                  <a:lnTo>
                    <a:pt x="1198499" y="3023361"/>
                  </a:lnTo>
                  <a:lnTo>
                    <a:pt x="1153033" y="3012566"/>
                  </a:lnTo>
                  <a:lnTo>
                    <a:pt x="1108202" y="3000502"/>
                  </a:lnTo>
                  <a:lnTo>
                    <a:pt x="1063752" y="2987040"/>
                  </a:lnTo>
                  <a:lnTo>
                    <a:pt x="1020064" y="2972308"/>
                  </a:lnTo>
                  <a:lnTo>
                    <a:pt x="976884" y="2956305"/>
                  </a:lnTo>
                  <a:lnTo>
                    <a:pt x="934339" y="2939160"/>
                  </a:lnTo>
                  <a:lnTo>
                    <a:pt x="892429" y="2920618"/>
                  </a:lnTo>
                  <a:lnTo>
                    <a:pt x="851154" y="2900934"/>
                  </a:lnTo>
                  <a:lnTo>
                    <a:pt x="810641" y="2880105"/>
                  </a:lnTo>
                  <a:lnTo>
                    <a:pt x="770763" y="2858008"/>
                  </a:lnTo>
                  <a:lnTo>
                    <a:pt x="731647" y="2834893"/>
                  </a:lnTo>
                  <a:lnTo>
                    <a:pt x="693293" y="2810636"/>
                  </a:lnTo>
                  <a:lnTo>
                    <a:pt x="655827" y="2785236"/>
                  </a:lnTo>
                  <a:lnTo>
                    <a:pt x="618998" y="2758821"/>
                  </a:lnTo>
                  <a:lnTo>
                    <a:pt x="583057" y="2731261"/>
                  </a:lnTo>
                  <a:lnTo>
                    <a:pt x="548005" y="2702814"/>
                  </a:lnTo>
                  <a:lnTo>
                    <a:pt x="513842" y="2673222"/>
                  </a:lnTo>
                  <a:lnTo>
                    <a:pt x="480441" y="2642742"/>
                  </a:lnTo>
                  <a:lnTo>
                    <a:pt x="448056" y="2611247"/>
                  </a:lnTo>
                  <a:lnTo>
                    <a:pt x="416560" y="2578861"/>
                  </a:lnTo>
                  <a:lnTo>
                    <a:pt x="386080" y="2545587"/>
                  </a:lnTo>
                  <a:lnTo>
                    <a:pt x="356489" y="2511297"/>
                  </a:lnTo>
                  <a:lnTo>
                    <a:pt x="328041" y="2476246"/>
                  </a:lnTo>
                  <a:lnTo>
                    <a:pt x="300482" y="2440304"/>
                  </a:lnTo>
                  <a:lnTo>
                    <a:pt x="274066" y="2403602"/>
                  </a:lnTo>
                  <a:lnTo>
                    <a:pt x="248666" y="2366010"/>
                  </a:lnTo>
                  <a:lnTo>
                    <a:pt x="224409" y="2327655"/>
                  </a:lnTo>
                  <a:lnTo>
                    <a:pt x="201295" y="2288540"/>
                  </a:lnTo>
                  <a:lnTo>
                    <a:pt x="179197" y="2248789"/>
                  </a:lnTo>
                  <a:lnTo>
                    <a:pt x="158369" y="2208148"/>
                  </a:lnTo>
                  <a:lnTo>
                    <a:pt x="138684" y="2167001"/>
                  </a:lnTo>
                  <a:lnTo>
                    <a:pt x="120269" y="2125091"/>
                  </a:lnTo>
                  <a:lnTo>
                    <a:pt x="102997" y="2082545"/>
                  </a:lnTo>
                  <a:lnTo>
                    <a:pt x="86995" y="2039365"/>
                  </a:lnTo>
                  <a:lnTo>
                    <a:pt x="72263" y="1995551"/>
                  </a:lnTo>
                  <a:lnTo>
                    <a:pt x="58800" y="1951227"/>
                  </a:lnTo>
                  <a:lnTo>
                    <a:pt x="46736" y="1906269"/>
                  </a:lnTo>
                  <a:lnTo>
                    <a:pt x="35941" y="1860803"/>
                  </a:lnTo>
                  <a:lnTo>
                    <a:pt x="26543" y="1814829"/>
                  </a:lnTo>
                  <a:lnTo>
                    <a:pt x="18542" y="1768348"/>
                  </a:lnTo>
                  <a:lnTo>
                    <a:pt x="11938" y="1721484"/>
                  </a:lnTo>
                  <a:lnTo>
                    <a:pt x="6731" y="1674114"/>
                  </a:lnTo>
                  <a:lnTo>
                    <a:pt x="3048" y="1626362"/>
                  </a:lnTo>
                  <a:lnTo>
                    <a:pt x="762" y="1578102"/>
                  </a:lnTo>
                  <a:lnTo>
                    <a:pt x="0" y="1529588"/>
                  </a:lnTo>
                  <a:close/>
                </a:path>
              </a:pathLst>
            </a:custGeom>
            <a:ln w="57150">
              <a:solidFill>
                <a:srgbClr val="EB4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0223" y="1951609"/>
              <a:ext cx="2438400" cy="24384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18" name="image1.jpg" descr="Image">
            <a:extLst>
              <a:ext uri="{FF2B5EF4-FFF2-40B4-BE49-F238E27FC236}">
                <a16:creationId xmlns:a16="http://schemas.microsoft.com/office/drawing/2014/main" id="{D0781DA1-1505-3588-5078-18951FBBDD83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1157083" y="5469377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1475" y="1933193"/>
            <a:ext cx="528129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CC00"/>
                </a:solidFill>
                <a:latin typeface="Arial"/>
                <a:cs typeface="Arial"/>
              </a:rPr>
              <a:t>TRUE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Based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different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reports </a:t>
            </a:r>
            <a:r>
              <a:rPr sz="2800" dirty="0">
                <a:latin typeface="Arial"/>
                <a:cs typeface="Arial"/>
              </a:rPr>
              <a:t>bullying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levels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within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previous </a:t>
            </a:r>
            <a:r>
              <a:rPr sz="2800" dirty="0">
                <a:latin typeface="Arial"/>
                <a:cs typeface="Arial"/>
              </a:rPr>
              <a:t>academic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year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tend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fall </a:t>
            </a:r>
            <a:r>
              <a:rPr sz="2800" dirty="0">
                <a:latin typeface="Arial"/>
                <a:cs typeface="Arial"/>
              </a:rPr>
              <a:t>between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25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30%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72157" y="1482852"/>
            <a:ext cx="3116580" cy="3116580"/>
            <a:chOff x="1772157" y="1482852"/>
            <a:chExt cx="3116580" cy="3116580"/>
          </a:xfrm>
        </p:grpSpPr>
        <p:sp>
          <p:nvSpPr>
            <p:cNvPr id="4" name="object 4"/>
            <p:cNvSpPr/>
            <p:nvPr/>
          </p:nvSpPr>
          <p:spPr>
            <a:xfrm>
              <a:off x="1800732" y="1511427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714"/>
                  </a:moveTo>
                  <a:lnTo>
                    <a:pt x="762" y="1481201"/>
                  </a:lnTo>
                  <a:lnTo>
                    <a:pt x="3048" y="1432940"/>
                  </a:lnTo>
                  <a:lnTo>
                    <a:pt x="6731" y="1385189"/>
                  </a:lnTo>
                  <a:lnTo>
                    <a:pt x="11937" y="1337818"/>
                  </a:lnTo>
                  <a:lnTo>
                    <a:pt x="18542" y="1290955"/>
                  </a:lnTo>
                  <a:lnTo>
                    <a:pt x="26543" y="1244473"/>
                  </a:lnTo>
                  <a:lnTo>
                    <a:pt x="35941" y="1198499"/>
                  </a:lnTo>
                  <a:lnTo>
                    <a:pt x="46736" y="1153033"/>
                  </a:lnTo>
                  <a:lnTo>
                    <a:pt x="58800" y="1108202"/>
                  </a:lnTo>
                  <a:lnTo>
                    <a:pt x="72262" y="1063752"/>
                  </a:lnTo>
                  <a:lnTo>
                    <a:pt x="86994" y="1020063"/>
                  </a:lnTo>
                  <a:lnTo>
                    <a:pt x="102997" y="976884"/>
                  </a:lnTo>
                  <a:lnTo>
                    <a:pt x="120268" y="934338"/>
                  </a:lnTo>
                  <a:lnTo>
                    <a:pt x="138684" y="892428"/>
                  </a:lnTo>
                  <a:lnTo>
                    <a:pt x="158369" y="851153"/>
                  </a:lnTo>
                  <a:lnTo>
                    <a:pt x="179197" y="810640"/>
                  </a:lnTo>
                  <a:lnTo>
                    <a:pt x="201294" y="770763"/>
                  </a:lnTo>
                  <a:lnTo>
                    <a:pt x="224409" y="731647"/>
                  </a:lnTo>
                  <a:lnTo>
                    <a:pt x="248666" y="693293"/>
                  </a:lnTo>
                  <a:lnTo>
                    <a:pt x="274066" y="655827"/>
                  </a:lnTo>
                  <a:lnTo>
                    <a:pt x="300481" y="618998"/>
                  </a:lnTo>
                  <a:lnTo>
                    <a:pt x="328041" y="583057"/>
                  </a:lnTo>
                  <a:lnTo>
                    <a:pt x="356489" y="548005"/>
                  </a:lnTo>
                  <a:lnTo>
                    <a:pt x="386080" y="513842"/>
                  </a:lnTo>
                  <a:lnTo>
                    <a:pt x="416560" y="480440"/>
                  </a:lnTo>
                  <a:lnTo>
                    <a:pt x="448056" y="448056"/>
                  </a:lnTo>
                  <a:lnTo>
                    <a:pt x="480441" y="416560"/>
                  </a:lnTo>
                  <a:lnTo>
                    <a:pt x="513842" y="386080"/>
                  </a:lnTo>
                  <a:lnTo>
                    <a:pt x="548005" y="356488"/>
                  </a:lnTo>
                  <a:lnTo>
                    <a:pt x="583057" y="328040"/>
                  </a:lnTo>
                  <a:lnTo>
                    <a:pt x="618998" y="300482"/>
                  </a:lnTo>
                  <a:lnTo>
                    <a:pt x="655828" y="274065"/>
                  </a:lnTo>
                  <a:lnTo>
                    <a:pt x="693293" y="248665"/>
                  </a:lnTo>
                  <a:lnTo>
                    <a:pt x="731647" y="224409"/>
                  </a:lnTo>
                  <a:lnTo>
                    <a:pt x="770763" y="201295"/>
                  </a:lnTo>
                  <a:lnTo>
                    <a:pt x="810641" y="179197"/>
                  </a:lnTo>
                  <a:lnTo>
                    <a:pt x="851154" y="158369"/>
                  </a:lnTo>
                  <a:lnTo>
                    <a:pt x="892429" y="138684"/>
                  </a:lnTo>
                  <a:lnTo>
                    <a:pt x="934339" y="120269"/>
                  </a:lnTo>
                  <a:lnTo>
                    <a:pt x="976884" y="102997"/>
                  </a:lnTo>
                  <a:lnTo>
                    <a:pt x="1020064" y="86995"/>
                  </a:lnTo>
                  <a:lnTo>
                    <a:pt x="1063752" y="72262"/>
                  </a:lnTo>
                  <a:lnTo>
                    <a:pt x="1108202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3"/>
                  </a:lnTo>
                  <a:lnTo>
                    <a:pt x="1290955" y="18542"/>
                  </a:lnTo>
                  <a:lnTo>
                    <a:pt x="1337818" y="11937"/>
                  </a:lnTo>
                  <a:lnTo>
                    <a:pt x="1385189" y="6731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9" y="762"/>
                  </a:lnTo>
                  <a:lnTo>
                    <a:pt x="1626489" y="3048"/>
                  </a:lnTo>
                  <a:lnTo>
                    <a:pt x="1674241" y="6731"/>
                  </a:lnTo>
                  <a:lnTo>
                    <a:pt x="1721612" y="11937"/>
                  </a:lnTo>
                  <a:lnTo>
                    <a:pt x="1768475" y="18542"/>
                  </a:lnTo>
                  <a:lnTo>
                    <a:pt x="1814957" y="26543"/>
                  </a:lnTo>
                  <a:lnTo>
                    <a:pt x="1860931" y="35940"/>
                  </a:lnTo>
                  <a:lnTo>
                    <a:pt x="1906396" y="46736"/>
                  </a:lnTo>
                  <a:lnTo>
                    <a:pt x="1951228" y="58800"/>
                  </a:lnTo>
                  <a:lnTo>
                    <a:pt x="1995678" y="72262"/>
                  </a:lnTo>
                  <a:lnTo>
                    <a:pt x="2039366" y="86995"/>
                  </a:lnTo>
                  <a:lnTo>
                    <a:pt x="2082545" y="102997"/>
                  </a:lnTo>
                  <a:lnTo>
                    <a:pt x="2125091" y="120269"/>
                  </a:lnTo>
                  <a:lnTo>
                    <a:pt x="2167001" y="138684"/>
                  </a:lnTo>
                  <a:lnTo>
                    <a:pt x="2208276" y="158369"/>
                  </a:lnTo>
                  <a:lnTo>
                    <a:pt x="2248789" y="179197"/>
                  </a:lnTo>
                  <a:lnTo>
                    <a:pt x="2288667" y="201295"/>
                  </a:lnTo>
                  <a:lnTo>
                    <a:pt x="2327783" y="224409"/>
                  </a:lnTo>
                  <a:lnTo>
                    <a:pt x="2366137" y="248665"/>
                  </a:lnTo>
                  <a:lnTo>
                    <a:pt x="2403602" y="274065"/>
                  </a:lnTo>
                  <a:lnTo>
                    <a:pt x="2440432" y="300482"/>
                  </a:lnTo>
                  <a:lnTo>
                    <a:pt x="2476372" y="328040"/>
                  </a:lnTo>
                  <a:lnTo>
                    <a:pt x="2511425" y="356488"/>
                  </a:lnTo>
                  <a:lnTo>
                    <a:pt x="2545588" y="386080"/>
                  </a:lnTo>
                  <a:lnTo>
                    <a:pt x="2578989" y="416560"/>
                  </a:lnTo>
                  <a:lnTo>
                    <a:pt x="2611374" y="448056"/>
                  </a:lnTo>
                  <a:lnTo>
                    <a:pt x="2642870" y="480440"/>
                  </a:lnTo>
                  <a:lnTo>
                    <a:pt x="2673350" y="513842"/>
                  </a:lnTo>
                  <a:lnTo>
                    <a:pt x="2702941" y="548005"/>
                  </a:lnTo>
                  <a:lnTo>
                    <a:pt x="2731389" y="583057"/>
                  </a:lnTo>
                  <a:lnTo>
                    <a:pt x="2758947" y="618998"/>
                  </a:lnTo>
                  <a:lnTo>
                    <a:pt x="2785364" y="655827"/>
                  </a:lnTo>
                  <a:lnTo>
                    <a:pt x="2810764" y="693293"/>
                  </a:lnTo>
                  <a:lnTo>
                    <a:pt x="2835021" y="731647"/>
                  </a:lnTo>
                  <a:lnTo>
                    <a:pt x="2858135" y="770763"/>
                  </a:lnTo>
                  <a:lnTo>
                    <a:pt x="2880233" y="810640"/>
                  </a:lnTo>
                  <a:lnTo>
                    <a:pt x="2901061" y="851153"/>
                  </a:lnTo>
                  <a:lnTo>
                    <a:pt x="2920746" y="892428"/>
                  </a:lnTo>
                  <a:lnTo>
                    <a:pt x="2939161" y="934338"/>
                  </a:lnTo>
                  <a:lnTo>
                    <a:pt x="2956433" y="976884"/>
                  </a:lnTo>
                  <a:lnTo>
                    <a:pt x="2972435" y="1020063"/>
                  </a:lnTo>
                  <a:lnTo>
                    <a:pt x="2987167" y="1063752"/>
                  </a:lnTo>
                  <a:lnTo>
                    <a:pt x="3000629" y="1108202"/>
                  </a:lnTo>
                  <a:lnTo>
                    <a:pt x="3012694" y="1153033"/>
                  </a:lnTo>
                  <a:lnTo>
                    <a:pt x="3023489" y="1198499"/>
                  </a:lnTo>
                  <a:lnTo>
                    <a:pt x="3032887" y="1244473"/>
                  </a:lnTo>
                  <a:lnTo>
                    <a:pt x="3040888" y="1290955"/>
                  </a:lnTo>
                  <a:lnTo>
                    <a:pt x="3047492" y="1337818"/>
                  </a:lnTo>
                  <a:lnTo>
                    <a:pt x="3052699" y="1385189"/>
                  </a:lnTo>
                  <a:lnTo>
                    <a:pt x="3056382" y="1432940"/>
                  </a:lnTo>
                  <a:lnTo>
                    <a:pt x="3058668" y="1481201"/>
                  </a:lnTo>
                  <a:lnTo>
                    <a:pt x="3059430" y="1529714"/>
                  </a:lnTo>
                  <a:lnTo>
                    <a:pt x="3058668" y="1578228"/>
                  </a:lnTo>
                  <a:lnTo>
                    <a:pt x="3056382" y="1626489"/>
                  </a:lnTo>
                  <a:lnTo>
                    <a:pt x="3052699" y="1674240"/>
                  </a:lnTo>
                  <a:lnTo>
                    <a:pt x="3047492" y="1721612"/>
                  </a:lnTo>
                  <a:lnTo>
                    <a:pt x="3040888" y="1768475"/>
                  </a:lnTo>
                  <a:lnTo>
                    <a:pt x="3032887" y="1814957"/>
                  </a:lnTo>
                  <a:lnTo>
                    <a:pt x="3023489" y="1860931"/>
                  </a:lnTo>
                  <a:lnTo>
                    <a:pt x="3012694" y="1906397"/>
                  </a:lnTo>
                  <a:lnTo>
                    <a:pt x="3000629" y="1951227"/>
                  </a:lnTo>
                  <a:lnTo>
                    <a:pt x="2987167" y="1995677"/>
                  </a:lnTo>
                  <a:lnTo>
                    <a:pt x="2972435" y="2039365"/>
                  </a:lnTo>
                  <a:lnTo>
                    <a:pt x="2956433" y="2082546"/>
                  </a:lnTo>
                  <a:lnTo>
                    <a:pt x="2939161" y="2125091"/>
                  </a:lnTo>
                  <a:lnTo>
                    <a:pt x="2920746" y="2167001"/>
                  </a:lnTo>
                  <a:lnTo>
                    <a:pt x="2901061" y="2208276"/>
                  </a:lnTo>
                  <a:lnTo>
                    <a:pt x="2880233" y="2248789"/>
                  </a:lnTo>
                  <a:lnTo>
                    <a:pt x="2858135" y="2288667"/>
                  </a:lnTo>
                  <a:lnTo>
                    <a:pt x="2835021" y="2327783"/>
                  </a:lnTo>
                  <a:lnTo>
                    <a:pt x="2810764" y="2366137"/>
                  </a:lnTo>
                  <a:lnTo>
                    <a:pt x="2785364" y="2403602"/>
                  </a:lnTo>
                  <a:lnTo>
                    <a:pt x="2758947" y="2440432"/>
                  </a:lnTo>
                  <a:lnTo>
                    <a:pt x="2731389" y="2476373"/>
                  </a:lnTo>
                  <a:lnTo>
                    <a:pt x="2702941" y="2511425"/>
                  </a:lnTo>
                  <a:lnTo>
                    <a:pt x="2673350" y="2545588"/>
                  </a:lnTo>
                  <a:lnTo>
                    <a:pt x="2642870" y="2578989"/>
                  </a:lnTo>
                  <a:lnTo>
                    <a:pt x="2611374" y="2611374"/>
                  </a:lnTo>
                  <a:lnTo>
                    <a:pt x="2578989" y="2642870"/>
                  </a:lnTo>
                  <a:lnTo>
                    <a:pt x="2545588" y="2673350"/>
                  </a:lnTo>
                  <a:lnTo>
                    <a:pt x="2511425" y="2702941"/>
                  </a:lnTo>
                  <a:lnTo>
                    <a:pt x="2476372" y="2731389"/>
                  </a:lnTo>
                  <a:lnTo>
                    <a:pt x="2440432" y="2758948"/>
                  </a:lnTo>
                  <a:lnTo>
                    <a:pt x="2403602" y="2785364"/>
                  </a:lnTo>
                  <a:lnTo>
                    <a:pt x="2366137" y="2810764"/>
                  </a:lnTo>
                  <a:lnTo>
                    <a:pt x="2327783" y="2835021"/>
                  </a:lnTo>
                  <a:lnTo>
                    <a:pt x="2288667" y="2858135"/>
                  </a:lnTo>
                  <a:lnTo>
                    <a:pt x="2248789" y="2880233"/>
                  </a:lnTo>
                  <a:lnTo>
                    <a:pt x="2208276" y="2901061"/>
                  </a:lnTo>
                  <a:lnTo>
                    <a:pt x="2167001" y="2920746"/>
                  </a:lnTo>
                  <a:lnTo>
                    <a:pt x="2125091" y="2939161"/>
                  </a:lnTo>
                  <a:lnTo>
                    <a:pt x="2082545" y="2956433"/>
                  </a:lnTo>
                  <a:lnTo>
                    <a:pt x="2039366" y="2972435"/>
                  </a:lnTo>
                  <a:lnTo>
                    <a:pt x="1995678" y="2987167"/>
                  </a:lnTo>
                  <a:lnTo>
                    <a:pt x="1951228" y="3000629"/>
                  </a:lnTo>
                  <a:lnTo>
                    <a:pt x="1906396" y="3012694"/>
                  </a:lnTo>
                  <a:lnTo>
                    <a:pt x="1860931" y="3023489"/>
                  </a:lnTo>
                  <a:lnTo>
                    <a:pt x="1814957" y="3032887"/>
                  </a:lnTo>
                  <a:lnTo>
                    <a:pt x="1768475" y="3040888"/>
                  </a:lnTo>
                  <a:lnTo>
                    <a:pt x="1721612" y="3047492"/>
                  </a:lnTo>
                  <a:lnTo>
                    <a:pt x="1674241" y="3052699"/>
                  </a:lnTo>
                  <a:lnTo>
                    <a:pt x="1626489" y="3056382"/>
                  </a:lnTo>
                  <a:lnTo>
                    <a:pt x="1578229" y="3058668"/>
                  </a:lnTo>
                  <a:lnTo>
                    <a:pt x="1529715" y="3059430"/>
                  </a:lnTo>
                  <a:lnTo>
                    <a:pt x="1481201" y="3058668"/>
                  </a:lnTo>
                  <a:lnTo>
                    <a:pt x="1432941" y="3056382"/>
                  </a:lnTo>
                  <a:lnTo>
                    <a:pt x="1385189" y="3052699"/>
                  </a:lnTo>
                  <a:lnTo>
                    <a:pt x="1337818" y="3047492"/>
                  </a:lnTo>
                  <a:lnTo>
                    <a:pt x="1290955" y="3040888"/>
                  </a:lnTo>
                  <a:lnTo>
                    <a:pt x="1244473" y="3032887"/>
                  </a:lnTo>
                  <a:lnTo>
                    <a:pt x="1198499" y="3023489"/>
                  </a:lnTo>
                  <a:lnTo>
                    <a:pt x="1153033" y="3012694"/>
                  </a:lnTo>
                  <a:lnTo>
                    <a:pt x="1108202" y="3000629"/>
                  </a:lnTo>
                  <a:lnTo>
                    <a:pt x="1063752" y="2987167"/>
                  </a:lnTo>
                  <a:lnTo>
                    <a:pt x="1020064" y="2972435"/>
                  </a:lnTo>
                  <a:lnTo>
                    <a:pt x="976884" y="2956433"/>
                  </a:lnTo>
                  <a:lnTo>
                    <a:pt x="934339" y="2939161"/>
                  </a:lnTo>
                  <a:lnTo>
                    <a:pt x="892429" y="2920746"/>
                  </a:lnTo>
                  <a:lnTo>
                    <a:pt x="851154" y="2901061"/>
                  </a:lnTo>
                  <a:lnTo>
                    <a:pt x="810641" y="2880233"/>
                  </a:lnTo>
                  <a:lnTo>
                    <a:pt x="770763" y="2858135"/>
                  </a:lnTo>
                  <a:lnTo>
                    <a:pt x="731647" y="2835021"/>
                  </a:lnTo>
                  <a:lnTo>
                    <a:pt x="693293" y="2810764"/>
                  </a:lnTo>
                  <a:lnTo>
                    <a:pt x="655828" y="2785364"/>
                  </a:lnTo>
                  <a:lnTo>
                    <a:pt x="618998" y="2758948"/>
                  </a:lnTo>
                  <a:lnTo>
                    <a:pt x="583057" y="2731389"/>
                  </a:lnTo>
                  <a:lnTo>
                    <a:pt x="548005" y="2702941"/>
                  </a:lnTo>
                  <a:lnTo>
                    <a:pt x="513842" y="2673350"/>
                  </a:lnTo>
                  <a:lnTo>
                    <a:pt x="480441" y="2642870"/>
                  </a:lnTo>
                  <a:lnTo>
                    <a:pt x="448056" y="2611374"/>
                  </a:lnTo>
                  <a:lnTo>
                    <a:pt x="416560" y="2578989"/>
                  </a:lnTo>
                  <a:lnTo>
                    <a:pt x="386080" y="2545588"/>
                  </a:lnTo>
                  <a:lnTo>
                    <a:pt x="356489" y="2511425"/>
                  </a:lnTo>
                  <a:lnTo>
                    <a:pt x="328041" y="2476373"/>
                  </a:lnTo>
                  <a:lnTo>
                    <a:pt x="300481" y="2440432"/>
                  </a:lnTo>
                  <a:lnTo>
                    <a:pt x="274066" y="2403602"/>
                  </a:lnTo>
                  <a:lnTo>
                    <a:pt x="248666" y="2366137"/>
                  </a:lnTo>
                  <a:lnTo>
                    <a:pt x="224409" y="2327783"/>
                  </a:lnTo>
                  <a:lnTo>
                    <a:pt x="201294" y="2288667"/>
                  </a:lnTo>
                  <a:lnTo>
                    <a:pt x="179197" y="2248789"/>
                  </a:lnTo>
                  <a:lnTo>
                    <a:pt x="158369" y="2208276"/>
                  </a:lnTo>
                  <a:lnTo>
                    <a:pt x="138684" y="2167001"/>
                  </a:lnTo>
                  <a:lnTo>
                    <a:pt x="120268" y="2125091"/>
                  </a:lnTo>
                  <a:lnTo>
                    <a:pt x="102997" y="2082546"/>
                  </a:lnTo>
                  <a:lnTo>
                    <a:pt x="86994" y="2039365"/>
                  </a:lnTo>
                  <a:lnTo>
                    <a:pt x="72262" y="1995677"/>
                  </a:lnTo>
                  <a:lnTo>
                    <a:pt x="58800" y="1951227"/>
                  </a:lnTo>
                  <a:lnTo>
                    <a:pt x="46736" y="1906397"/>
                  </a:lnTo>
                  <a:lnTo>
                    <a:pt x="35941" y="1860931"/>
                  </a:lnTo>
                  <a:lnTo>
                    <a:pt x="26543" y="1814957"/>
                  </a:lnTo>
                  <a:lnTo>
                    <a:pt x="18542" y="1768475"/>
                  </a:lnTo>
                  <a:lnTo>
                    <a:pt x="11937" y="1721612"/>
                  </a:lnTo>
                  <a:lnTo>
                    <a:pt x="6731" y="1674240"/>
                  </a:lnTo>
                  <a:lnTo>
                    <a:pt x="3048" y="1626489"/>
                  </a:lnTo>
                  <a:lnTo>
                    <a:pt x="762" y="1578228"/>
                  </a:lnTo>
                  <a:lnTo>
                    <a:pt x="0" y="1529714"/>
                  </a:lnTo>
                  <a:close/>
                </a:path>
              </a:pathLst>
            </a:custGeom>
            <a:ln w="5715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1247" y="1821942"/>
              <a:ext cx="2438400" cy="24383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8" name="image1.jpg" descr="Image">
            <a:extLst>
              <a:ext uri="{FF2B5EF4-FFF2-40B4-BE49-F238E27FC236}">
                <a16:creationId xmlns:a16="http://schemas.microsoft.com/office/drawing/2014/main" id="{23D78BE0-33B1-1060-101B-B26C9CAB9B2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896600" y="6019800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4497" y="3922267"/>
            <a:ext cx="31140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Children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97CC1"/>
                </a:solidFill>
                <a:latin typeface="Arial"/>
                <a:cs typeface="Arial"/>
              </a:rPr>
              <a:t>five </a:t>
            </a:r>
            <a:r>
              <a:rPr sz="2400" b="1" dirty="0">
                <a:solidFill>
                  <a:srgbClr val="097CC1"/>
                </a:solidFill>
                <a:latin typeface="Arial"/>
                <a:cs typeface="Arial"/>
              </a:rPr>
              <a:t>times</a:t>
            </a:r>
            <a:r>
              <a:rPr sz="2400" b="1" spc="-30" dirty="0">
                <a:solidFill>
                  <a:srgbClr val="097CC1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likely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bullied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online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25" dirty="0">
                <a:latin typeface="Arial"/>
                <a:cs typeface="Arial"/>
              </a:rPr>
              <a:t> at </a:t>
            </a:r>
            <a:r>
              <a:rPr sz="2400" spc="-10" dirty="0">
                <a:latin typeface="Arial"/>
                <a:cs typeface="Arial"/>
              </a:rPr>
              <a:t>school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5351" y="1309369"/>
            <a:ext cx="2342515" cy="2342515"/>
            <a:chOff x="1665351" y="1309369"/>
            <a:chExt cx="2342515" cy="2342515"/>
          </a:xfrm>
        </p:grpSpPr>
        <p:sp>
          <p:nvSpPr>
            <p:cNvPr id="4" name="object 4"/>
            <p:cNvSpPr/>
            <p:nvPr/>
          </p:nvSpPr>
          <p:spPr>
            <a:xfrm>
              <a:off x="1703451" y="1347469"/>
              <a:ext cx="2266315" cy="2266315"/>
            </a:xfrm>
            <a:custGeom>
              <a:avLst/>
              <a:gdLst/>
              <a:ahLst/>
              <a:cxnLst/>
              <a:rect l="l" t="t" r="r" b="b"/>
              <a:pathLst>
                <a:path w="2266315" h="2266315">
                  <a:moveTo>
                    <a:pt x="1132967" y="0"/>
                  </a:moveTo>
                  <a:lnTo>
                    <a:pt x="1085088" y="1015"/>
                  </a:lnTo>
                  <a:lnTo>
                    <a:pt x="1037717" y="3937"/>
                  </a:lnTo>
                  <a:lnTo>
                    <a:pt x="990854" y="8889"/>
                  </a:lnTo>
                  <a:lnTo>
                    <a:pt x="944626" y="15620"/>
                  </a:lnTo>
                  <a:lnTo>
                    <a:pt x="898906" y="24256"/>
                  </a:lnTo>
                  <a:lnTo>
                    <a:pt x="853948" y="34670"/>
                  </a:lnTo>
                  <a:lnTo>
                    <a:pt x="809751" y="46735"/>
                  </a:lnTo>
                  <a:lnTo>
                    <a:pt x="766191" y="60705"/>
                  </a:lnTo>
                  <a:lnTo>
                    <a:pt x="723519" y="76326"/>
                  </a:lnTo>
                  <a:lnTo>
                    <a:pt x="681609" y="93471"/>
                  </a:lnTo>
                  <a:lnTo>
                    <a:pt x="640461" y="112394"/>
                  </a:lnTo>
                  <a:lnTo>
                    <a:pt x="600329" y="132714"/>
                  </a:lnTo>
                  <a:lnTo>
                    <a:pt x="561086" y="154685"/>
                  </a:lnTo>
                  <a:lnTo>
                    <a:pt x="522859" y="178180"/>
                  </a:lnTo>
                  <a:lnTo>
                    <a:pt x="485648" y="203072"/>
                  </a:lnTo>
                  <a:lnTo>
                    <a:pt x="449453" y="229362"/>
                  </a:lnTo>
                  <a:lnTo>
                    <a:pt x="414400" y="257047"/>
                  </a:lnTo>
                  <a:lnTo>
                    <a:pt x="380492" y="286003"/>
                  </a:lnTo>
                  <a:lnTo>
                    <a:pt x="347725" y="316229"/>
                  </a:lnTo>
                  <a:lnTo>
                    <a:pt x="316230" y="347852"/>
                  </a:lnTo>
                  <a:lnTo>
                    <a:pt x="285876" y="380618"/>
                  </a:lnTo>
                  <a:lnTo>
                    <a:pt x="256921" y="414527"/>
                  </a:lnTo>
                  <a:lnTo>
                    <a:pt x="229235" y="449579"/>
                  </a:lnTo>
                  <a:lnTo>
                    <a:pt x="202946" y="485775"/>
                  </a:lnTo>
                  <a:lnTo>
                    <a:pt x="178054" y="522985"/>
                  </a:lnTo>
                  <a:lnTo>
                    <a:pt x="154686" y="561213"/>
                  </a:lnTo>
                  <a:lnTo>
                    <a:pt x="132715" y="600455"/>
                  </a:lnTo>
                  <a:lnTo>
                    <a:pt x="112394" y="640588"/>
                  </a:lnTo>
                  <a:lnTo>
                    <a:pt x="93472" y="681608"/>
                  </a:lnTo>
                  <a:lnTo>
                    <a:pt x="76200" y="723645"/>
                  </a:lnTo>
                  <a:lnTo>
                    <a:pt x="60706" y="766317"/>
                  </a:lnTo>
                  <a:lnTo>
                    <a:pt x="46736" y="809878"/>
                  </a:lnTo>
                  <a:lnTo>
                    <a:pt x="34543" y="854075"/>
                  </a:lnTo>
                  <a:lnTo>
                    <a:pt x="24130" y="899032"/>
                  </a:lnTo>
                  <a:lnTo>
                    <a:pt x="15621" y="944752"/>
                  </a:lnTo>
                  <a:lnTo>
                    <a:pt x="8890" y="990980"/>
                  </a:lnTo>
                  <a:lnTo>
                    <a:pt x="3937" y="1037843"/>
                  </a:lnTo>
                  <a:lnTo>
                    <a:pt x="1016" y="1085214"/>
                  </a:lnTo>
                  <a:lnTo>
                    <a:pt x="0" y="1133093"/>
                  </a:lnTo>
                  <a:lnTo>
                    <a:pt x="1016" y="1180972"/>
                  </a:lnTo>
                  <a:lnTo>
                    <a:pt x="3937" y="1228343"/>
                  </a:lnTo>
                  <a:lnTo>
                    <a:pt x="8890" y="1275206"/>
                  </a:lnTo>
                  <a:lnTo>
                    <a:pt x="15621" y="1321434"/>
                  </a:lnTo>
                  <a:lnTo>
                    <a:pt x="24130" y="1367154"/>
                  </a:lnTo>
                  <a:lnTo>
                    <a:pt x="34543" y="1412113"/>
                  </a:lnTo>
                  <a:lnTo>
                    <a:pt x="46736" y="1456308"/>
                  </a:lnTo>
                  <a:lnTo>
                    <a:pt x="60706" y="1499869"/>
                  </a:lnTo>
                  <a:lnTo>
                    <a:pt x="76200" y="1542541"/>
                  </a:lnTo>
                  <a:lnTo>
                    <a:pt x="93472" y="1584578"/>
                  </a:lnTo>
                  <a:lnTo>
                    <a:pt x="112394" y="1625600"/>
                  </a:lnTo>
                  <a:lnTo>
                    <a:pt x="132715" y="1665731"/>
                  </a:lnTo>
                  <a:lnTo>
                    <a:pt x="154686" y="1704975"/>
                  </a:lnTo>
                  <a:lnTo>
                    <a:pt x="178054" y="1743202"/>
                  </a:lnTo>
                  <a:lnTo>
                    <a:pt x="202946" y="1780413"/>
                  </a:lnTo>
                  <a:lnTo>
                    <a:pt x="229235" y="1816607"/>
                  </a:lnTo>
                  <a:lnTo>
                    <a:pt x="256921" y="1851659"/>
                  </a:lnTo>
                  <a:lnTo>
                    <a:pt x="285876" y="1885568"/>
                  </a:lnTo>
                  <a:lnTo>
                    <a:pt x="316230" y="1918334"/>
                  </a:lnTo>
                  <a:lnTo>
                    <a:pt x="347725" y="1949957"/>
                  </a:lnTo>
                  <a:lnTo>
                    <a:pt x="380492" y="1980183"/>
                  </a:lnTo>
                  <a:lnTo>
                    <a:pt x="414400" y="2009139"/>
                  </a:lnTo>
                  <a:lnTo>
                    <a:pt x="449453" y="2036826"/>
                  </a:lnTo>
                  <a:lnTo>
                    <a:pt x="485648" y="2063114"/>
                  </a:lnTo>
                  <a:lnTo>
                    <a:pt x="522859" y="2088006"/>
                  </a:lnTo>
                  <a:lnTo>
                    <a:pt x="561086" y="2111502"/>
                  </a:lnTo>
                  <a:lnTo>
                    <a:pt x="600329" y="2133472"/>
                  </a:lnTo>
                  <a:lnTo>
                    <a:pt x="640461" y="2153792"/>
                  </a:lnTo>
                  <a:lnTo>
                    <a:pt x="681609" y="2172716"/>
                  </a:lnTo>
                  <a:lnTo>
                    <a:pt x="723519" y="2189860"/>
                  </a:lnTo>
                  <a:lnTo>
                    <a:pt x="766191" y="2205481"/>
                  </a:lnTo>
                  <a:lnTo>
                    <a:pt x="809751" y="2219452"/>
                  </a:lnTo>
                  <a:lnTo>
                    <a:pt x="853948" y="2231516"/>
                  </a:lnTo>
                  <a:lnTo>
                    <a:pt x="898906" y="2241930"/>
                  </a:lnTo>
                  <a:lnTo>
                    <a:pt x="944626" y="2250566"/>
                  </a:lnTo>
                  <a:lnTo>
                    <a:pt x="990854" y="2257297"/>
                  </a:lnTo>
                  <a:lnTo>
                    <a:pt x="1037717" y="2262250"/>
                  </a:lnTo>
                  <a:lnTo>
                    <a:pt x="1085088" y="2265172"/>
                  </a:lnTo>
                  <a:lnTo>
                    <a:pt x="1132967" y="2266187"/>
                  </a:lnTo>
                  <a:lnTo>
                    <a:pt x="1180846" y="2265172"/>
                  </a:lnTo>
                  <a:lnTo>
                    <a:pt x="1228217" y="2262250"/>
                  </a:lnTo>
                  <a:lnTo>
                    <a:pt x="1275080" y="2257297"/>
                  </a:lnTo>
                  <a:lnTo>
                    <a:pt x="1321435" y="2250566"/>
                  </a:lnTo>
                  <a:lnTo>
                    <a:pt x="1367028" y="2241930"/>
                  </a:lnTo>
                  <a:lnTo>
                    <a:pt x="1411986" y="2231516"/>
                  </a:lnTo>
                  <a:lnTo>
                    <a:pt x="1456309" y="2219452"/>
                  </a:lnTo>
                  <a:lnTo>
                    <a:pt x="1499743" y="2205481"/>
                  </a:lnTo>
                  <a:lnTo>
                    <a:pt x="1542542" y="2189860"/>
                  </a:lnTo>
                  <a:lnTo>
                    <a:pt x="1584452" y="2172716"/>
                  </a:lnTo>
                  <a:lnTo>
                    <a:pt x="1625473" y="2153792"/>
                  </a:lnTo>
                  <a:lnTo>
                    <a:pt x="1665732" y="2133472"/>
                  </a:lnTo>
                  <a:lnTo>
                    <a:pt x="1704848" y="2111502"/>
                  </a:lnTo>
                  <a:lnTo>
                    <a:pt x="1743075" y="2088006"/>
                  </a:lnTo>
                  <a:lnTo>
                    <a:pt x="1780413" y="2063114"/>
                  </a:lnTo>
                  <a:lnTo>
                    <a:pt x="1816481" y="2036826"/>
                  </a:lnTo>
                  <a:lnTo>
                    <a:pt x="1851533" y="2009139"/>
                  </a:lnTo>
                  <a:lnTo>
                    <a:pt x="1885569" y="1980183"/>
                  </a:lnTo>
                  <a:lnTo>
                    <a:pt x="1918335" y="1949957"/>
                  </a:lnTo>
                  <a:lnTo>
                    <a:pt x="1949831" y="1918334"/>
                  </a:lnTo>
                  <a:lnTo>
                    <a:pt x="1980057" y="1885568"/>
                  </a:lnTo>
                  <a:lnTo>
                    <a:pt x="2009139" y="1851659"/>
                  </a:lnTo>
                  <a:lnTo>
                    <a:pt x="2036826" y="1816607"/>
                  </a:lnTo>
                  <a:lnTo>
                    <a:pt x="2063114" y="1780413"/>
                  </a:lnTo>
                  <a:lnTo>
                    <a:pt x="2088007" y="1743202"/>
                  </a:lnTo>
                  <a:lnTo>
                    <a:pt x="2111375" y="1704975"/>
                  </a:lnTo>
                  <a:lnTo>
                    <a:pt x="2133346" y="1665731"/>
                  </a:lnTo>
                  <a:lnTo>
                    <a:pt x="2153666" y="1625600"/>
                  </a:lnTo>
                  <a:lnTo>
                    <a:pt x="2172589" y="1584578"/>
                  </a:lnTo>
                  <a:lnTo>
                    <a:pt x="2189861" y="1542541"/>
                  </a:lnTo>
                  <a:lnTo>
                    <a:pt x="2205354" y="1499869"/>
                  </a:lnTo>
                  <a:lnTo>
                    <a:pt x="2219325" y="1456308"/>
                  </a:lnTo>
                  <a:lnTo>
                    <a:pt x="2231516" y="1412113"/>
                  </a:lnTo>
                  <a:lnTo>
                    <a:pt x="2241931" y="1367154"/>
                  </a:lnTo>
                  <a:lnTo>
                    <a:pt x="2250440" y="1321434"/>
                  </a:lnTo>
                  <a:lnTo>
                    <a:pt x="2257171" y="1275206"/>
                  </a:lnTo>
                  <a:lnTo>
                    <a:pt x="2262124" y="1228343"/>
                  </a:lnTo>
                  <a:lnTo>
                    <a:pt x="2265045" y="1180972"/>
                  </a:lnTo>
                  <a:lnTo>
                    <a:pt x="2266061" y="1133093"/>
                  </a:lnTo>
                  <a:lnTo>
                    <a:pt x="2265045" y="1085214"/>
                  </a:lnTo>
                  <a:lnTo>
                    <a:pt x="2262124" y="1037843"/>
                  </a:lnTo>
                  <a:lnTo>
                    <a:pt x="2257171" y="990980"/>
                  </a:lnTo>
                  <a:lnTo>
                    <a:pt x="2250440" y="944752"/>
                  </a:lnTo>
                  <a:lnTo>
                    <a:pt x="2241931" y="899032"/>
                  </a:lnTo>
                  <a:lnTo>
                    <a:pt x="2231516" y="854075"/>
                  </a:lnTo>
                  <a:lnTo>
                    <a:pt x="2219325" y="809878"/>
                  </a:lnTo>
                  <a:lnTo>
                    <a:pt x="2205354" y="766317"/>
                  </a:lnTo>
                  <a:lnTo>
                    <a:pt x="2189861" y="723645"/>
                  </a:lnTo>
                  <a:lnTo>
                    <a:pt x="2172589" y="681608"/>
                  </a:lnTo>
                  <a:lnTo>
                    <a:pt x="2153666" y="640588"/>
                  </a:lnTo>
                  <a:lnTo>
                    <a:pt x="2133346" y="600455"/>
                  </a:lnTo>
                  <a:lnTo>
                    <a:pt x="2111375" y="561213"/>
                  </a:lnTo>
                  <a:lnTo>
                    <a:pt x="2088007" y="522985"/>
                  </a:lnTo>
                  <a:lnTo>
                    <a:pt x="2063114" y="485775"/>
                  </a:lnTo>
                  <a:lnTo>
                    <a:pt x="2036826" y="449579"/>
                  </a:lnTo>
                  <a:lnTo>
                    <a:pt x="2009139" y="414527"/>
                  </a:lnTo>
                  <a:lnTo>
                    <a:pt x="1980057" y="380618"/>
                  </a:lnTo>
                  <a:lnTo>
                    <a:pt x="1949831" y="347852"/>
                  </a:lnTo>
                  <a:lnTo>
                    <a:pt x="1918335" y="316229"/>
                  </a:lnTo>
                  <a:lnTo>
                    <a:pt x="1885569" y="286003"/>
                  </a:lnTo>
                  <a:lnTo>
                    <a:pt x="1851533" y="257047"/>
                  </a:lnTo>
                  <a:lnTo>
                    <a:pt x="1816481" y="229362"/>
                  </a:lnTo>
                  <a:lnTo>
                    <a:pt x="1780413" y="203072"/>
                  </a:lnTo>
                  <a:lnTo>
                    <a:pt x="1743075" y="178180"/>
                  </a:lnTo>
                  <a:lnTo>
                    <a:pt x="1704848" y="154685"/>
                  </a:lnTo>
                  <a:lnTo>
                    <a:pt x="1665732" y="132714"/>
                  </a:lnTo>
                  <a:lnTo>
                    <a:pt x="1625473" y="112394"/>
                  </a:lnTo>
                  <a:lnTo>
                    <a:pt x="1584452" y="93471"/>
                  </a:lnTo>
                  <a:lnTo>
                    <a:pt x="1542542" y="76326"/>
                  </a:lnTo>
                  <a:lnTo>
                    <a:pt x="1499743" y="60705"/>
                  </a:lnTo>
                  <a:lnTo>
                    <a:pt x="1456309" y="46735"/>
                  </a:lnTo>
                  <a:lnTo>
                    <a:pt x="1411986" y="34670"/>
                  </a:lnTo>
                  <a:lnTo>
                    <a:pt x="1367028" y="24256"/>
                  </a:lnTo>
                  <a:lnTo>
                    <a:pt x="1321435" y="15620"/>
                  </a:lnTo>
                  <a:lnTo>
                    <a:pt x="1275080" y="8889"/>
                  </a:lnTo>
                  <a:lnTo>
                    <a:pt x="1228217" y="3937"/>
                  </a:lnTo>
                  <a:lnTo>
                    <a:pt x="1180846" y="1015"/>
                  </a:lnTo>
                  <a:lnTo>
                    <a:pt x="113296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3451" y="1347469"/>
              <a:ext cx="2266315" cy="2266315"/>
            </a:xfrm>
            <a:custGeom>
              <a:avLst/>
              <a:gdLst/>
              <a:ahLst/>
              <a:cxnLst/>
              <a:rect l="l" t="t" r="r" b="b"/>
              <a:pathLst>
                <a:path w="2266315" h="2266315">
                  <a:moveTo>
                    <a:pt x="0" y="1133093"/>
                  </a:moveTo>
                  <a:lnTo>
                    <a:pt x="1016" y="1085214"/>
                  </a:lnTo>
                  <a:lnTo>
                    <a:pt x="3937" y="1037843"/>
                  </a:lnTo>
                  <a:lnTo>
                    <a:pt x="8890" y="990980"/>
                  </a:lnTo>
                  <a:lnTo>
                    <a:pt x="15621" y="944752"/>
                  </a:lnTo>
                  <a:lnTo>
                    <a:pt x="24130" y="899032"/>
                  </a:lnTo>
                  <a:lnTo>
                    <a:pt x="34543" y="854075"/>
                  </a:lnTo>
                  <a:lnTo>
                    <a:pt x="46736" y="809878"/>
                  </a:lnTo>
                  <a:lnTo>
                    <a:pt x="60706" y="766317"/>
                  </a:lnTo>
                  <a:lnTo>
                    <a:pt x="76200" y="723645"/>
                  </a:lnTo>
                  <a:lnTo>
                    <a:pt x="93472" y="681608"/>
                  </a:lnTo>
                  <a:lnTo>
                    <a:pt x="112394" y="640588"/>
                  </a:lnTo>
                  <a:lnTo>
                    <a:pt x="132715" y="600455"/>
                  </a:lnTo>
                  <a:lnTo>
                    <a:pt x="154686" y="561213"/>
                  </a:lnTo>
                  <a:lnTo>
                    <a:pt x="178054" y="522985"/>
                  </a:lnTo>
                  <a:lnTo>
                    <a:pt x="202946" y="485775"/>
                  </a:lnTo>
                  <a:lnTo>
                    <a:pt x="229235" y="449579"/>
                  </a:lnTo>
                  <a:lnTo>
                    <a:pt x="256921" y="414527"/>
                  </a:lnTo>
                  <a:lnTo>
                    <a:pt x="285876" y="380618"/>
                  </a:lnTo>
                  <a:lnTo>
                    <a:pt x="316230" y="347852"/>
                  </a:lnTo>
                  <a:lnTo>
                    <a:pt x="347725" y="316229"/>
                  </a:lnTo>
                  <a:lnTo>
                    <a:pt x="380492" y="286003"/>
                  </a:lnTo>
                  <a:lnTo>
                    <a:pt x="414400" y="257047"/>
                  </a:lnTo>
                  <a:lnTo>
                    <a:pt x="449453" y="229362"/>
                  </a:lnTo>
                  <a:lnTo>
                    <a:pt x="485648" y="203072"/>
                  </a:lnTo>
                  <a:lnTo>
                    <a:pt x="522859" y="178180"/>
                  </a:lnTo>
                  <a:lnTo>
                    <a:pt x="561086" y="154685"/>
                  </a:lnTo>
                  <a:lnTo>
                    <a:pt x="600329" y="132714"/>
                  </a:lnTo>
                  <a:lnTo>
                    <a:pt x="640461" y="112394"/>
                  </a:lnTo>
                  <a:lnTo>
                    <a:pt x="681609" y="93471"/>
                  </a:lnTo>
                  <a:lnTo>
                    <a:pt x="723519" y="76326"/>
                  </a:lnTo>
                  <a:lnTo>
                    <a:pt x="766191" y="60705"/>
                  </a:lnTo>
                  <a:lnTo>
                    <a:pt x="809751" y="46735"/>
                  </a:lnTo>
                  <a:lnTo>
                    <a:pt x="853948" y="34670"/>
                  </a:lnTo>
                  <a:lnTo>
                    <a:pt x="898906" y="24256"/>
                  </a:lnTo>
                  <a:lnTo>
                    <a:pt x="944626" y="15620"/>
                  </a:lnTo>
                  <a:lnTo>
                    <a:pt x="990854" y="8889"/>
                  </a:lnTo>
                  <a:lnTo>
                    <a:pt x="1037717" y="3937"/>
                  </a:lnTo>
                  <a:lnTo>
                    <a:pt x="1085088" y="1015"/>
                  </a:lnTo>
                  <a:lnTo>
                    <a:pt x="1132967" y="0"/>
                  </a:lnTo>
                  <a:lnTo>
                    <a:pt x="1180846" y="1015"/>
                  </a:lnTo>
                  <a:lnTo>
                    <a:pt x="1228217" y="3937"/>
                  </a:lnTo>
                  <a:lnTo>
                    <a:pt x="1275080" y="8889"/>
                  </a:lnTo>
                  <a:lnTo>
                    <a:pt x="1321435" y="15620"/>
                  </a:lnTo>
                  <a:lnTo>
                    <a:pt x="1367028" y="24256"/>
                  </a:lnTo>
                  <a:lnTo>
                    <a:pt x="1411986" y="34670"/>
                  </a:lnTo>
                  <a:lnTo>
                    <a:pt x="1456309" y="46735"/>
                  </a:lnTo>
                  <a:lnTo>
                    <a:pt x="1499743" y="60705"/>
                  </a:lnTo>
                  <a:lnTo>
                    <a:pt x="1542542" y="76326"/>
                  </a:lnTo>
                  <a:lnTo>
                    <a:pt x="1584452" y="93471"/>
                  </a:lnTo>
                  <a:lnTo>
                    <a:pt x="1625473" y="112394"/>
                  </a:lnTo>
                  <a:lnTo>
                    <a:pt x="1665732" y="132714"/>
                  </a:lnTo>
                  <a:lnTo>
                    <a:pt x="1704848" y="154685"/>
                  </a:lnTo>
                  <a:lnTo>
                    <a:pt x="1743075" y="178180"/>
                  </a:lnTo>
                  <a:lnTo>
                    <a:pt x="1780413" y="203072"/>
                  </a:lnTo>
                  <a:lnTo>
                    <a:pt x="1816481" y="229362"/>
                  </a:lnTo>
                  <a:lnTo>
                    <a:pt x="1851533" y="257047"/>
                  </a:lnTo>
                  <a:lnTo>
                    <a:pt x="1885569" y="286003"/>
                  </a:lnTo>
                  <a:lnTo>
                    <a:pt x="1918335" y="316229"/>
                  </a:lnTo>
                  <a:lnTo>
                    <a:pt x="1949831" y="347852"/>
                  </a:lnTo>
                  <a:lnTo>
                    <a:pt x="1980057" y="380618"/>
                  </a:lnTo>
                  <a:lnTo>
                    <a:pt x="2009139" y="414527"/>
                  </a:lnTo>
                  <a:lnTo>
                    <a:pt x="2036826" y="449579"/>
                  </a:lnTo>
                  <a:lnTo>
                    <a:pt x="2063114" y="485775"/>
                  </a:lnTo>
                  <a:lnTo>
                    <a:pt x="2088007" y="522985"/>
                  </a:lnTo>
                  <a:lnTo>
                    <a:pt x="2111375" y="561213"/>
                  </a:lnTo>
                  <a:lnTo>
                    <a:pt x="2133346" y="600455"/>
                  </a:lnTo>
                  <a:lnTo>
                    <a:pt x="2153666" y="640588"/>
                  </a:lnTo>
                  <a:lnTo>
                    <a:pt x="2172589" y="681608"/>
                  </a:lnTo>
                  <a:lnTo>
                    <a:pt x="2189861" y="723645"/>
                  </a:lnTo>
                  <a:lnTo>
                    <a:pt x="2205354" y="766317"/>
                  </a:lnTo>
                  <a:lnTo>
                    <a:pt x="2219325" y="809878"/>
                  </a:lnTo>
                  <a:lnTo>
                    <a:pt x="2231516" y="854075"/>
                  </a:lnTo>
                  <a:lnTo>
                    <a:pt x="2241931" y="899032"/>
                  </a:lnTo>
                  <a:lnTo>
                    <a:pt x="2250440" y="944752"/>
                  </a:lnTo>
                  <a:lnTo>
                    <a:pt x="2257171" y="990980"/>
                  </a:lnTo>
                  <a:lnTo>
                    <a:pt x="2262124" y="1037843"/>
                  </a:lnTo>
                  <a:lnTo>
                    <a:pt x="2265045" y="1085214"/>
                  </a:lnTo>
                  <a:lnTo>
                    <a:pt x="2266061" y="1133093"/>
                  </a:lnTo>
                  <a:lnTo>
                    <a:pt x="2265045" y="1180972"/>
                  </a:lnTo>
                  <a:lnTo>
                    <a:pt x="2262124" y="1228343"/>
                  </a:lnTo>
                  <a:lnTo>
                    <a:pt x="2257171" y="1275206"/>
                  </a:lnTo>
                  <a:lnTo>
                    <a:pt x="2250440" y="1321434"/>
                  </a:lnTo>
                  <a:lnTo>
                    <a:pt x="2241931" y="1367154"/>
                  </a:lnTo>
                  <a:lnTo>
                    <a:pt x="2231516" y="1412113"/>
                  </a:lnTo>
                  <a:lnTo>
                    <a:pt x="2219325" y="1456308"/>
                  </a:lnTo>
                  <a:lnTo>
                    <a:pt x="2205354" y="1499869"/>
                  </a:lnTo>
                  <a:lnTo>
                    <a:pt x="2189861" y="1542541"/>
                  </a:lnTo>
                  <a:lnTo>
                    <a:pt x="2172589" y="1584578"/>
                  </a:lnTo>
                  <a:lnTo>
                    <a:pt x="2153666" y="1625600"/>
                  </a:lnTo>
                  <a:lnTo>
                    <a:pt x="2133346" y="1665731"/>
                  </a:lnTo>
                  <a:lnTo>
                    <a:pt x="2111375" y="1704975"/>
                  </a:lnTo>
                  <a:lnTo>
                    <a:pt x="2088007" y="1743202"/>
                  </a:lnTo>
                  <a:lnTo>
                    <a:pt x="2063114" y="1780413"/>
                  </a:lnTo>
                  <a:lnTo>
                    <a:pt x="2036826" y="1816607"/>
                  </a:lnTo>
                  <a:lnTo>
                    <a:pt x="2009139" y="1851659"/>
                  </a:lnTo>
                  <a:lnTo>
                    <a:pt x="1980057" y="1885568"/>
                  </a:lnTo>
                  <a:lnTo>
                    <a:pt x="1949831" y="1918334"/>
                  </a:lnTo>
                  <a:lnTo>
                    <a:pt x="1918335" y="1949957"/>
                  </a:lnTo>
                  <a:lnTo>
                    <a:pt x="1885569" y="1980183"/>
                  </a:lnTo>
                  <a:lnTo>
                    <a:pt x="1851533" y="2009139"/>
                  </a:lnTo>
                  <a:lnTo>
                    <a:pt x="1816481" y="2036826"/>
                  </a:lnTo>
                  <a:lnTo>
                    <a:pt x="1780413" y="2063114"/>
                  </a:lnTo>
                  <a:lnTo>
                    <a:pt x="1743075" y="2088006"/>
                  </a:lnTo>
                  <a:lnTo>
                    <a:pt x="1704848" y="2111502"/>
                  </a:lnTo>
                  <a:lnTo>
                    <a:pt x="1665732" y="2133472"/>
                  </a:lnTo>
                  <a:lnTo>
                    <a:pt x="1625473" y="2153792"/>
                  </a:lnTo>
                  <a:lnTo>
                    <a:pt x="1584452" y="2172716"/>
                  </a:lnTo>
                  <a:lnTo>
                    <a:pt x="1542542" y="2189860"/>
                  </a:lnTo>
                  <a:lnTo>
                    <a:pt x="1499743" y="2205481"/>
                  </a:lnTo>
                  <a:lnTo>
                    <a:pt x="1456309" y="2219452"/>
                  </a:lnTo>
                  <a:lnTo>
                    <a:pt x="1411986" y="2231516"/>
                  </a:lnTo>
                  <a:lnTo>
                    <a:pt x="1367028" y="2241930"/>
                  </a:lnTo>
                  <a:lnTo>
                    <a:pt x="1321435" y="2250566"/>
                  </a:lnTo>
                  <a:lnTo>
                    <a:pt x="1275080" y="2257297"/>
                  </a:lnTo>
                  <a:lnTo>
                    <a:pt x="1228217" y="2262250"/>
                  </a:lnTo>
                  <a:lnTo>
                    <a:pt x="1180846" y="2265172"/>
                  </a:lnTo>
                  <a:lnTo>
                    <a:pt x="1132967" y="2266187"/>
                  </a:lnTo>
                  <a:lnTo>
                    <a:pt x="1085088" y="2265172"/>
                  </a:lnTo>
                  <a:lnTo>
                    <a:pt x="1037717" y="2262250"/>
                  </a:lnTo>
                  <a:lnTo>
                    <a:pt x="990854" y="2257297"/>
                  </a:lnTo>
                  <a:lnTo>
                    <a:pt x="944626" y="2250566"/>
                  </a:lnTo>
                  <a:lnTo>
                    <a:pt x="898906" y="2241930"/>
                  </a:lnTo>
                  <a:lnTo>
                    <a:pt x="853948" y="2231516"/>
                  </a:lnTo>
                  <a:lnTo>
                    <a:pt x="809751" y="2219452"/>
                  </a:lnTo>
                  <a:lnTo>
                    <a:pt x="766191" y="2205481"/>
                  </a:lnTo>
                  <a:lnTo>
                    <a:pt x="723519" y="2189860"/>
                  </a:lnTo>
                  <a:lnTo>
                    <a:pt x="681609" y="2172716"/>
                  </a:lnTo>
                  <a:lnTo>
                    <a:pt x="640461" y="2153792"/>
                  </a:lnTo>
                  <a:lnTo>
                    <a:pt x="600329" y="2133472"/>
                  </a:lnTo>
                  <a:lnTo>
                    <a:pt x="561086" y="2111502"/>
                  </a:lnTo>
                  <a:lnTo>
                    <a:pt x="522859" y="2088006"/>
                  </a:lnTo>
                  <a:lnTo>
                    <a:pt x="485648" y="2063114"/>
                  </a:lnTo>
                  <a:lnTo>
                    <a:pt x="449453" y="2036826"/>
                  </a:lnTo>
                  <a:lnTo>
                    <a:pt x="414400" y="2009139"/>
                  </a:lnTo>
                  <a:lnTo>
                    <a:pt x="380492" y="1980183"/>
                  </a:lnTo>
                  <a:lnTo>
                    <a:pt x="347725" y="1949957"/>
                  </a:lnTo>
                  <a:lnTo>
                    <a:pt x="316230" y="1918334"/>
                  </a:lnTo>
                  <a:lnTo>
                    <a:pt x="285876" y="1885568"/>
                  </a:lnTo>
                  <a:lnTo>
                    <a:pt x="256921" y="1851659"/>
                  </a:lnTo>
                  <a:lnTo>
                    <a:pt x="229235" y="1816607"/>
                  </a:lnTo>
                  <a:lnTo>
                    <a:pt x="202946" y="1780413"/>
                  </a:lnTo>
                  <a:lnTo>
                    <a:pt x="178054" y="1743202"/>
                  </a:lnTo>
                  <a:lnTo>
                    <a:pt x="154686" y="1704975"/>
                  </a:lnTo>
                  <a:lnTo>
                    <a:pt x="132715" y="1665731"/>
                  </a:lnTo>
                  <a:lnTo>
                    <a:pt x="112394" y="1625600"/>
                  </a:lnTo>
                  <a:lnTo>
                    <a:pt x="93472" y="1584578"/>
                  </a:lnTo>
                  <a:lnTo>
                    <a:pt x="76200" y="1542541"/>
                  </a:lnTo>
                  <a:lnTo>
                    <a:pt x="60706" y="1499869"/>
                  </a:lnTo>
                  <a:lnTo>
                    <a:pt x="46736" y="1456308"/>
                  </a:lnTo>
                  <a:lnTo>
                    <a:pt x="34543" y="1412113"/>
                  </a:lnTo>
                  <a:lnTo>
                    <a:pt x="24130" y="1367154"/>
                  </a:lnTo>
                  <a:lnTo>
                    <a:pt x="15621" y="1321434"/>
                  </a:lnTo>
                  <a:lnTo>
                    <a:pt x="8890" y="1275206"/>
                  </a:lnTo>
                  <a:lnTo>
                    <a:pt x="3937" y="1228343"/>
                  </a:lnTo>
                  <a:lnTo>
                    <a:pt x="1016" y="1180972"/>
                  </a:lnTo>
                  <a:lnTo>
                    <a:pt x="0" y="1133093"/>
                  </a:lnTo>
                  <a:close/>
                </a:path>
              </a:pathLst>
            </a:custGeom>
            <a:ln w="76200">
              <a:solidFill>
                <a:srgbClr val="047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025" y="1500758"/>
              <a:ext cx="1981200" cy="19812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046979" y="1612646"/>
            <a:ext cx="3116580" cy="3116580"/>
            <a:chOff x="5046979" y="1612646"/>
            <a:chExt cx="3116580" cy="3116580"/>
          </a:xfrm>
        </p:grpSpPr>
        <p:sp>
          <p:nvSpPr>
            <p:cNvPr id="8" name="object 8"/>
            <p:cNvSpPr/>
            <p:nvPr/>
          </p:nvSpPr>
          <p:spPr>
            <a:xfrm>
              <a:off x="5075554" y="1641221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588"/>
                  </a:moveTo>
                  <a:lnTo>
                    <a:pt x="762" y="1481074"/>
                  </a:lnTo>
                  <a:lnTo>
                    <a:pt x="3048" y="1432814"/>
                  </a:lnTo>
                  <a:lnTo>
                    <a:pt x="6731" y="1385062"/>
                  </a:lnTo>
                  <a:lnTo>
                    <a:pt x="11937" y="1337690"/>
                  </a:lnTo>
                  <a:lnTo>
                    <a:pt x="18542" y="1290827"/>
                  </a:lnTo>
                  <a:lnTo>
                    <a:pt x="26543" y="1244345"/>
                  </a:lnTo>
                  <a:lnTo>
                    <a:pt x="35941" y="1198371"/>
                  </a:lnTo>
                  <a:lnTo>
                    <a:pt x="46736" y="1152905"/>
                  </a:lnTo>
                  <a:lnTo>
                    <a:pt x="58800" y="1108075"/>
                  </a:lnTo>
                  <a:lnTo>
                    <a:pt x="72262" y="1063625"/>
                  </a:lnTo>
                  <a:lnTo>
                    <a:pt x="86995" y="1019937"/>
                  </a:lnTo>
                  <a:lnTo>
                    <a:pt x="102997" y="976756"/>
                  </a:lnTo>
                  <a:lnTo>
                    <a:pt x="120142" y="934212"/>
                  </a:lnTo>
                  <a:lnTo>
                    <a:pt x="138684" y="892301"/>
                  </a:lnTo>
                  <a:lnTo>
                    <a:pt x="158369" y="851026"/>
                  </a:lnTo>
                  <a:lnTo>
                    <a:pt x="179197" y="810513"/>
                  </a:lnTo>
                  <a:lnTo>
                    <a:pt x="201295" y="770636"/>
                  </a:lnTo>
                  <a:lnTo>
                    <a:pt x="224409" y="731519"/>
                  </a:lnTo>
                  <a:lnTo>
                    <a:pt x="248666" y="693292"/>
                  </a:lnTo>
                  <a:lnTo>
                    <a:pt x="274066" y="655701"/>
                  </a:lnTo>
                  <a:lnTo>
                    <a:pt x="300482" y="618870"/>
                  </a:lnTo>
                  <a:lnTo>
                    <a:pt x="328041" y="583056"/>
                  </a:lnTo>
                  <a:lnTo>
                    <a:pt x="356489" y="547877"/>
                  </a:lnTo>
                  <a:lnTo>
                    <a:pt x="386080" y="513714"/>
                  </a:lnTo>
                  <a:lnTo>
                    <a:pt x="416560" y="480440"/>
                  </a:lnTo>
                  <a:lnTo>
                    <a:pt x="448056" y="447928"/>
                  </a:lnTo>
                  <a:lnTo>
                    <a:pt x="480441" y="416559"/>
                  </a:lnTo>
                  <a:lnTo>
                    <a:pt x="513715" y="386079"/>
                  </a:lnTo>
                  <a:lnTo>
                    <a:pt x="548005" y="356488"/>
                  </a:lnTo>
                  <a:lnTo>
                    <a:pt x="583057" y="327913"/>
                  </a:lnTo>
                  <a:lnTo>
                    <a:pt x="618998" y="300481"/>
                  </a:lnTo>
                  <a:lnTo>
                    <a:pt x="655701" y="274065"/>
                  </a:lnTo>
                  <a:lnTo>
                    <a:pt x="693293" y="248665"/>
                  </a:lnTo>
                  <a:lnTo>
                    <a:pt x="731647" y="224408"/>
                  </a:lnTo>
                  <a:lnTo>
                    <a:pt x="770763" y="201167"/>
                  </a:lnTo>
                  <a:lnTo>
                    <a:pt x="810514" y="179196"/>
                  </a:lnTo>
                  <a:lnTo>
                    <a:pt x="851154" y="158368"/>
                  </a:lnTo>
                  <a:lnTo>
                    <a:pt x="892302" y="138683"/>
                  </a:lnTo>
                  <a:lnTo>
                    <a:pt x="934212" y="120141"/>
                  </a:lnTo>
                  <a:lnTo>
                    <a:pt x="976757" y="102996"/>
                  </a:lnTo>
                  <a:lnTo>
                    <a:pt x="1019937" y="86994"/>
                  </a:lnTo>
                  <a:lnTo>
                    <a:pt x="1063752" y="72262"/>
                  </a:lnTo>
                  <a:lnTo>
                    <a:pt x="1108075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2"/>
                  </a:lnTo>
                  <a:lnTo>
                    <a:pt x="1290955" y="18541"/>
                  </a:lnTo>
                  <a:lnTo>
                    <a:pt x="1337818" y="11937"/>
                  </a:lnTo>
                  <a:lnTo>
                    <a:pt x="1385189" y="6730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8" y="762"/>
                  </a:lnTo>
                  <a:lnTo>
                    <a:pt x="1626489" y="3048"/>
                  </a:lnTo>
                  <a:lnTo>
                    <a:pt x="1674241" y="6730"/>
                  </a:lnTo>
                  <a:lnTo>
                    <a:pt x="1721612" y="11937"/>
                  </a:lnTo>
                  <a:lnTo>
                    <a:pt x="1768475" y="18541"/>
                  </a:lnTo>
                  <a:lnTo>
                    <a:pt x="1814956" y="26542"/>
                  </a:lnTo>
                  <a:lnTo>
                    <a:pt x="1860930" y="35940"/>
                  </a:lnTo>
                  <a:lnTo>
                    <a:pt x="1906397" y="46736"/>
                  </a:lnTo>
                  <a:lnTo>
                    <a:pt x="1951227" y="58800"/>
                  </a:lnTo>
                  <a:lnTo>
                    <a:pt x="1995677" y="72262"/>
                  </a:lnTo>
                  <a:lnTo>
                    <a:pt x="2039366" y="86994"/>
                  </a:lnTo>
                  <a:lnTo>
                    <a:pt x="2082546" y="102996"/>
                  </a:lnTo>
                  <a:lnTo>
                    <a:pt x="2125091" y="120141"/>
                  </a:lnTo>
                  <a:lnTo>
                    <a:pt x="2167001" y="138683"/>
                  </a:lnTo>
                  <a:lnTo>
                    <a:pt x="2208276" y="158368"/>
                  </a:lnTo>
                  <a:lnTo>
                    <a:pt x="2248789" y="179196"/>
                  </a:lnTo>
                  <a:lnTo>
                    <a:pt x="2288667" y="201167"/>
                  </a:lnTo>
                  <a:lnTo>
                    <a:pt x="2327783" y="224408"/>
                  </a:lnTo>
                  <a:lnTo>
                    <a:pt x="2366137" y="248665"/>
                  </a:lnTo>
                  <a:lnTo>
                    <a:pt x="2403602" y="274065"/>
                  </a:lnTo>
                  <a:lnTo>
                    <a:pt x="2440431" y="300481"/>
                  </a:lnTo>
                  <a:lnTo>
                    <a:pt x="2476373" y="327913"/>
                  </a:lnTo>
                  <a:lnTo>
                    <a:pt x="2511425" y="356488"/>
                  </a:lnTo>
                  <a:lnTo>
                    <a:pt x="2545588" y="386079"/>
                  </a:lnTo>
                  <a:lnTo>
                    <a:pt x="2578989" y="416559"/>
                  </a:lnTo>
                  <a:lnTo>
                    <a:pt x="2611374" y="447928"/>
                  </a:lnTo>
                  <a:lnTo>
                    <a:pt x="2642870" y="480440"/>
                  </a:lnTo>
                  <a:lnTo>
                    <a:pt x="2673350" y="513714"/>
                  </a:lnTo>
                  <a:lnTo>
                    <a:pt x="2702941" y="547877"/>
                  </a:lnTo>
                  <a:lnTo>
                    <a:pt x="2731389" y="583056"/>
                  </a:lnTo>
                  <a:lnTo>
                    <a:pt x="2758948" y="618870"/>
                  </a:lnTo>
                  <a:lnTo>
                    <a:pt x="2785364" y="655701"/>
                  </a:lnTo>
                  <a:lnTo>
                    <a:pt x="2810764" y="693292"/>
                  </a:lnTo>
                  <a:lnTo>
                    <a:pt x="2835021" y="731519"/>
                  </a:lnTo>
                  <a:lnTo>
                    <a:pt x="2858135" y="770636"/>
                  </a:lnTo>
                  <a:lnTo>
                    <a:pt x="2880233" y="810513"/>
                  </a:lnTo>
                  <a:lnTo>
                    <a:pt x="2901061" y="851026"/>
                  </a:lnTo>
                  <a:lnTo>
                    <a:pt x="2920746" y="892301"/>
                  </a:lnTo>
                  <a:lnTo>
                    <a:pt x="2939161" y="934212"/>
                  </a:lnTo>
                  <a:lnTo>
                    <a:pt x="2956433" y="976756"/>
                  </a:lnTo>
                  <a:lnTo>
                    <a:pt x="2972435" y="1019937"/>
                  </a:lnTo>
                  <a:lnTo>
                    <a:pt x="2987167" y="1063625"/>
                  </a:lnTo>
                  <a:lnTo>
                    <a:pt x="3000629" y="1108075"/>
                  </a:lnTo>
                  <a:lnTo>
                    <a:pt x="3012694" y="1152905"/>
                  </a:lnTo>
                  <a:lnTo>
                    <a:pt x="3023489" y="1198371"/>
                  </a:lnTo>
                  <a:lnTo>
                    <a:pt x="3032887" y="1244345"/>
                  </a:lnTo>
                  <a:lnTo>
                    <a:pt x="3040888" y="1290827"/>
                  </a:lnTo>
                  <a:lnTo>
                    <a:pt x="3047492" y="1337690"/>
                  </a:lnTo>
                  <a:lnTo>
                    <a:pt x="3052699" y="1385062"/>
                  </a:lnTo>
                  <a:lnTo>
                    <a:pt x="3056381" y="1432814"/>
                  </a:lnTo>
                  <a:lnTo>
                    <a:pt x="3058668" y="1481074"/>
                  </a:lnTo>
                  <a:lnTo>
                    <a:pt x="3059429" y="1529588"/>
                  </a:lnTo>
                  <a:lnTo>
                    <a:pt x="3058668" y="1578102"/>
                  </a:lnTo>
                  <a:lnTo>
                    <a:pt x="3056381" y="1626362"/>
                  </a:lnTo>
                  <a:lnTo>
                    <a:pt x="3052699" y="1674114"/>
                  </a:lnTo>
                  <a:lnTo>
                    <a:pt x="3047492" y="1721484"/>
                  </a:lnTo>
                  <a:lnTo>
                    <a:pt x="3040888" y="1768348"/>
                  </a:lnTo>
                  <a:lnTo>
                    <a:pt x="3032887" y="1814829"/>
                  </a:lnTo>
                  <a:lnTo>
                    <a:pt x="3023489" y="1860803"/>
                  </a:lnTo>
                  <a:lnTo>
                    <a:pt x="3012694" y="1906269"/>
                  </a:lnTo>
                  <a:lnTo>
                    <a:pt x="3000629" y="1951227"/>
                  </a:lnTo>
                  <a:lnTo>
                    <a:pt x="2987167" y="1995551"/>
                  </a:lnTo>
                  <a:lnTo>
                    <a:pt x="2972435" y="2039365"/>
                  </a:lnTo>
                  <a:lnTo>
                    <a:pt x="2956433" y="2082545"/>
                  </a:lnTo>
                  <a:lnTo>
                    <a:pt x="2939161" y="2125091"/>
                  </a:lnTo>
                  <a:lnTo>
                    <a:pt x="2920746" y="2167001"/>
                  </a:lnTo>
                  <a:lnTo>
                    <a:pt x="2901061" y="2208148"/>
                  </a:lnTo>
                  <a:lnTo>
                    <a:pt x="2880233" y="2248789"/>
                  </a:lnTo>
                  <a:lnTo>
                    <a:pt x="2858135" y="2288540"/>
                  </a:lnTo>
                  <a:lnTo>
                    <a:pt x="2835021" y="2327655"/>
                  </a:lnTo>
                  <a:lnTo>
                    <a:pt x="2810764" y="2366010"/>
                  </a:lnTo>
                  <a:lnTo>
                    <a:pt x="2785364" y="2403602"/>
                  </a:lnTo>
                  <a:lnTo>
                    <a:pt x="2758948" y="2440304"/>
                  </a:lnTo>
                  <a:lnTo>
                    <a:pt x="2731389" y="2476246"/>
                  </a:lnTo>
                  <a:lnTo>
                    <a:pt x="2702941" y="2511297"/>
                  </a:lnTo>
                  <a:lnTo>
                    <a:pt x="2673350" y="2545587"/>
                  </a:lnTo>
                  <a:lnTo>
                    <a:pt x="2642870" y="2578861"/>
                  </a:lnTo>
                  <a:lnTo>
                    <a:pt x="2611374" y="2611247"/>
                  </a:lnTo>
                  <a:lnTo>
                    <a:pt x="2578989" y="2642742"/>
                  </a:lnTo>
                  <a:lnTo>
                    <a:pt x="2545588" y="2673222"/>
                  </a:lnTo>
                  <a:lnTo>
                    <a:pt x="2511425" y="2702814"/>
                  </a:lnTo>
                  <a:lnTo>
                    <a:pt x="2476373" y="2731261"/>
                  </a:lnTo>
                  <a:lnTo>
                    <a:pt x="2440431" y="2758821"/>
                  </a:lnTo>
                  <a:lnTo>
                    <a:pt x="2403602" y="2785236"/>
                  </a:lnTo>
                  <a:lnTo>
                    <a:pt x="2366137" y="2810636"/>
                  </a:lnTo>
                  <a:lnTo>
                    <a:pt x="2327783" y="2834893"/>
                  </a:lnTo>
                  <a:lnTo>
                    <a:pt x="2288667" y="2858008"/>
                  </a:lnTo>
                  <a:lnTo>
                    <a:pt x="2248789" y="2880105"/>
                  </a:lnTo>
                  <a:lnTo>
                    <a:pt x="2208276" y="2900934"/>
                  </a:lnTo>
                  <a:lnTo>
                    <a:pt x="2167001" y="2920618"/>
                  </a:lnTo>
                  <a:lnTo>
                    <a:pt x="2125091" y="2939160"/>
                  </a:lnTo>
                  <a:lnTo>
                    <a:pt x="2082546" y="2956305"/>
                  </a:lnTo>
                  <a:lnTo>
                    <a:pt x="2039366" y="2972308"/>
                  </a:lnTo>
                  <a:lnTo>
                    <a:pt x="1995677" y="2987040"/>
                  </a:lnTo>
                  <a:lnTo>
                    <a:pt x="1951227" y="3000502"/>
                  </a:lnTo>
                  <a:lnTo>
                    <a:pt x="1906397" y="3012566"/>
                  </a:lnTo>
                  <a:lnTo>
                    <a:pt x="1860930" y="3023361"/>
                  </a:lnTo>
                  <a:lnTo>
                    <a:pt x="1814956" y="3032760"/>
                  </a:lnTo>
                  <a:lnTo>
                    <a:pt x="1768475" y="3040760"/>
                  </a:lnTo>
                  <a:lnTo>
                    <a:pt x="1721612" y="3047365"/>
                  </a:lnTo>
                  <a:lnTo>
                    <a:pt x="1674241" y="3052572"/>
                  </a:lnTo>
                  <a:lnTo>
                    <a:pt x="1626489" y="3056254"/>
                  </a:lnTo>
                  <a:lnTo>
                    <a:pt x="1578228" y="3058541"/>
                  </a:lnTo>
                  <a:lnTo>
                    <a:pt x="1529715" y="3059303"/>
                  </a:lnTo>
                  <a:lnTo>
                    <a:pt x="1481201" y="3058541"/>
                  </a:lnTo>
                  <a:lnTo>
                    <a:pt x="1432941" y="3056254"/>
                  </a:lnTo>
                  <a:lnTo>
                    <a:pt x="1385189" y="3052572"/>
                  </a:lnTo>
                  <a:lnTo>
                    <a:pt x="1337818" y="3047365"/>
                  </a:lnTo>
                  <a:lnTo>
                    <a:pt x="1290955" y="3040760"/>
                  </a:lnTo>
                  <a:lnTo>
                    <a:pt x="1244473" y="3032760"/>
                  </a:lnTo>
                  <a:lnTo>
                    <a:pt x="1198499" y="3023361"/>
                  </a:lnTo>
                  <a:lnTo>
                    <a:pt x="1153033" y="3012566"/>
                  </a:lnTo>
                  <a:lnTo>
                    <a:pt x="1108075" y="3000502"/>
                  </a:lnTo>
                  <a:lnTo>
                    <a:pt x="1063752" y="2987040"/>
                  </a:lnTo>
                  <a:lnTo>
                    <a:pt x="1019937" y="2972308"/>
                  </a:lnTo>
                  <a:lnTo>
                    <a:pt x="976757" y="2956305"/>
                  </a:lnTo>
                  <a:lnTo>
                    <a:pt x="934212" y="2939160"/>
                  </a:lnTo>
                  <a:lnTo>
                    <a:pt x="892302" y="2920618"/>
                  </a:lnTo>
                  <a:lnTo>
                    <a:pt x="851154" y="2900934"/>
                  </a:lnTo>
                  <a:lnTo>
                    <a:pt x="810514" y="2880105"/>
                  </a:lnTo>
                  <a:lnTo>
                    <a:pt x="770763" y="2858008"/>
                  </a:lnTo>
                  <a:lnTo>
                    <a:pt x="731647" y="2834893"/>
                  </a:lnTo>
                  <a:lnTo>
                    <a:pt x="693293" y="2810636"/>
                  </a:lnTo>
                  <a:lnTo>
                    <a:pt x="655701" y="2785236"/>
                  </a:lnTo>
                  <a:lnTo>
                    <a:pt x="618998" y="2758821"/>
                  </a:lnTo>
                  <a:lnTo>
                    <a:pt x="583057" y="2731261"/>
                  </a:lnTo>
                  <a:lnTo>
                    <a:pt x="548005" y="2702814"/>
                  </a:lnTo>
                  <a:lnTo>
                    <a:pt x="513715" y="2673222"/>
                  </a:lnTo>
                  <a:lnTo>
                    <a:pt x="480441" y="2642742"/>
                  </a:lnTo>
                  <a:lnTo>
                    <a:pt x="448056" y="2611247"/>
                  </a:lnTo>
                  <a:lnTo>
                    <a:pt x="416560" y="2578861"/>
                  </a:lnTo>
                  <a:lnTo>
                    <a:pt x="386080" y="2545587"/>
                  </a:lnTo>
                  <a:lnTo>
                    <a:pt x="356489" y="2511297"/>
                  </a:lnTo>
                  <a:lnTo>
                    <a:pt x="328041" y="2476246"/>
                  </a:lnTo>
                  <a:lnTo>
                    <a:pt x="300482" y="2440304"/>
                  </a:lnTo>
                  <a:lnTo>
                    <a:pt x="274066" y="2403602"/>
                  </a:lnTo>
                  <a:lnTo>
                    <a:pt x="248666" y="2366010"/>
                  </a:lnTo>
                  <a:lnTo>
                    <a:pt x="224409" y="2327655"/>
                  </a:lnTo>
                  <a:lnTo>
                    <a:pt x="201295" y="2288540"/>
                  </a:lnTo>
                  <a:lnTo>
                    <a:pt x="179197" y="2248789"/>
                  </a:lnTo>
                  <a:lnTo>
                    <a:pt x="158369" y="2208148"/>
                  </a:lnTo>
                  <a:lnTo>
                    <a:pt x="138684" y="2167001"/>
                  </a:lnTo>
                  <a:lnTo>
                    <a:pt x="120142" y="2125091"/>
                  </a:lnTo>
                  <a:lnTo>
                    <a:pt x="102997" y="2082545"/>
                  </a:lnTo>
                  <a:lnTo>
                    <a:pt x="86995" y="2039365"/>
                  </a:lnTo>
                  <a:lnTo>
                    <a:pt x="72262" y="1995551"/>
                  </a:lnTo>
                  <a:lnTo>
                    <a:pt x="58800" y="1951227"/>
                  </a:lnTo>
                  <a:lnTo>
                    <a:pt x="46736" y="1906269"/>
                  </a:lnTo>
                  <a:lnTo>
                    <a:pt x="35941" y="1860803"/>
                  </a:lnTo>
                  <a:lnTo>
                    <a:pt x="26543" y="1814829"/>
                  </a:lnTo>
                  <a:lnTo>
                    <a:pt x="18542" y="1768348"/>
                  </a:lnTo>
                  <a:lnTo>
                    <a:pt x="11937" y="1721484"/>
                  </a:lnTo>
                  <a:lnTo>
                    <a:pt x="6731" y="1674114"/>
                  </a:lnTo>
                  <a:lnTo>
                    <a:pt x="3048" y="1626362"/>
                  </a:lnTo>
                  <a:lnTo>
                    <a:pt x="762" y="1578102"/>
                  </a:lnTo>
                  <a:lnTo>
                    <a:pt x="0" y="1529588"/>
                  </a:lnTo>
                  <a:close/>
                </a:path>
              </a:pathLst>
            </a:custGeom>
            <a:ln w="5715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6069" y="1951609"/>
              <a:ext cx="2438400" cy="24384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311133" y="1612646"/>
            <a:ext cx="3116580" cy="3116580"/>
            <a:chOff x="8311133" y="1612646"/>
            <a:chExt cx="3116580" cy="3116580"/>
          </a:xfrm>
        </p:grpSpPr>
        <p:sp>
          <p:nvSpPr>
            <p:cNvPr id="11" name="object 11"/>
            <p:cNvSpPr/>
            <p:nvPr/>
          </p:nvSpPr>
          <p:spPr>
            <a:xfrm>
              <a:off x="8339708" y="1641221"/>
              <a:ext cx="3059430" cy="3059430"/>
            </a:xfrm>
            <a:custGeom>
              <a:avLst/>
              <a:gdLst/>
              <a:ahLst/>
              <a:cxnLst/>
              <a:rect l="l" t="t" r="r" b="b"/>
              <a:pathLst>
                <a:path w="3059429" h="3059429">
                  <a:moveTo>
                    <a:pt x="0" y="1529588"/>
                  </a:moveTo>
                  <a:lnTo>
                    <a:pt x="762" y="1481074"/>
                  </a:lnTo>
                  <a:lnTo>
                    <a:pt x="3048" y="1432814"/>
                  </a:lnTo>
                  <a:lnTo>
                    <a:pt x="6731" y="1385062"/>
                  </a:lnTo>
                  <a:lnTo>
                    <a:pt x="11938" y="1337690"/>
                  </a:lnTo>
                  <a:lnTo>
                    <a:pt x="18542" y="1290827"/>
                  </a:lnTo>
                  <a:lnTo>
                    <a:pt x="26543" y="1244345"/>
                  </a:lnTo>
                  <a:lnTo>
                    <a:pt x="35941" y="1198371"/>
                  </a:lnTo>
                  <a:lnTo>
                    <a:pt x="46736" y="1152905"/>
                  </a:lnTo>
                  <a:lnTo>
                    <a:pt x="58800" y="1108075"/>
                  </a:lnTo>
                  <a:lnTo>
                    <a:pt x="72263" y="1063625"/>
                  </a:lnTo>
                  <a:lnTo>
                    <a:pt x="86995" y="1019937"/>
                  </a:lnTo>
                  <a:lnTo>
                    <a:pt x="102997" y="976756"/>
                  </a:lnTo>
                  <a:lnTo>
                    <a:pt x="120269" y="934212"/>
                  </a:lnTo>
                  <a:lnTo>
                    <a:pt x="138684" y="892301"/>
                  </a:lnTo>
                  <a:lnTo>
                    <a:pt x="158369" y="851026"/>
                  </a:lnTo>
                  <a:lnTo>
                    <a:pt x="179197" y="810513"/>
                  </a:lnTo>
                  <a:lnTo>
                    <a:pt x="201295" y="770636"/>
                  </a:lnTo>
                  <a:lnTo>
                    <a:pt x="224409" y="731519"/>
                  </a:lnTo>
                  <a:lnTo>
                    <a:pt x="248666" y="693292"/>
                  </a:lnTo>
                  <a:lnTo>
                    <a:pt x="274066" y="655701"/>
                  </a:lnTo>
                  <a:lnTo>
                    <a:pt x="300482" y="618870"/>
                  </a:lnTo>
                  <a:lnTo>
                    <a:pt x="328041" y="583056"/>
                  </a:lnTo>
                  <a:lnTo>
                    <a:pt x="356489" y="547877"/>
                  </a:lnTo>
                  <a:lnTo>
                    <a:pt x="386080" y="513714"/>
                  </a:lnTo>
                  <a:lnTo>
                    <a:pt x="416560" y="480440"/>
                  </a:lnTo>
                  <a:lnTo>
                    <a:pt x="448056" y="447928"/>
                  </a:lnTo>
                  <a:lnTo>
                    <a:pt x="480441" y="416559"/>
                  </a:lnTo>
                  <a:lnTo>
                    <a:pt x="513842" y="386079"/>
                  </a:lnTo>
                  <a:lnTo>
                    <a:pt x="548005" y="356488"/>
                  </a:lnTo>
                  <a:lnTo>
                    <a:pt x="583057" y="327913"/>
                  </a:lnTo>
                  <a:lnTo>
                    <a:pt x="618998" y="300481"/>
                  </a:lnTo>
                  <a:lnTo>
                    <a:pt x="655827" y="274065"/>
                  </a:lnTo>
                  <a:lnTo>
                    <a:pt x="693293" y="248665"/>
                  </a:lnTo>
                  <a:lnTo>
                    <a:pt x="731647" y="224408"/>
                  </a:lnTo>
                  <a:lnTo>
                    <a:pt x="770763" y="201167"/>
                  </a:lnTo>
                  <a:lnTo>
                    <a:pt x="810641" y="179196"/>
                  </a:lnTo>
                  <a:lnTo>
                    <a:pt x="851154" y="158368"/>
                  </a:lnTo>
                  <a:lnTo>
                    <a:pt x="892429" y="138683"/>
                  </a:lnTo>
                  <a:lnTo>
                    <a:pt x="934339" y="120141"/>
                  </a:lnTo>
                  <a:lnTo>
                    <a:pt x="976884" y="102996"/>
                  </a:lnTo>
                  <a:lnTo>
                    <a:pt x="1020064" y="86994"/>
                  </a:lnTo>
                  <a:lnTo>
                    <a:pt x="1063752" y="72262"/>
                  </a:lnTo>
                  <a:lnTo>
                    <a:pt x="1108202" y="58800"/>
                  </a:lnTo>
                  <a:lnTo>
                    <a:pt x="1153033" y="46736"/>
                  </a:lnTo>
                  <a:lnTo>
                    <a:pt x="1198499" y="35940"/>
                  </a:lnTo>
                  <a:lnTo>
                    <a:pt x="1244473" y="26542"/>
                  </a:lnTo>
                  <a:lnTo>
                    <a:pt x="1290955" y="18541"/>
                  </a:lnTo>
                  <a:lnTo>
                    <a:pt x="1337818" y="11937"/>
                  </a:lnTo>
                  <a:lnTo>
                    <a:pt x="1385189" y="6730"/>
                  </a:lnTo>
                  <a:lnTo>
                    <a:pt x="1432941" y="3048"/>
                  </a:lnTo>
                  <a:lnTo>
                    <a:pt x="1481201" y="762"/>
                  </a:lnTo>
                  <a:lnTo>
                    <a:pt x="1529715" y="0"/>
                  </a:lnTo>
                  <a:lnTo>
                    <a:pt x="1578229" y="762"/>
                  </a:lnTo>
                  <a:lnTo>
                    <a:pt x="1626489" y="3048"/>
                  </a:lnTo>
                  <a:lnTo>
                    <a:pt x="1674241" y="6730"/>
                  </a:lnTo>
                  <a:lnTo>
                    <a:pt x="1721612" y="11937"/>
                  </a:lnTo>
                  <a:lnTo>
                    <a:pt x="1768475" y="18541"/>
                  </a:lnTo>
                  <a:lnTo>
                    <a:pt x="1814957" y="26542"/>
                  </a:lnTo>
                  <a:lnTo>
                    <a:pt x="1860931" y="35940"/>
                  </a:lnTo>
                  <a:lnTo>
                    <a:pt x="1906397" y="46736"/>
                  </a:lnTo>
                  <a:lnTo>
                    <a:pt x="1951227" y="58800"/>
                  </a:lnTo>
                  <a:lnTo>
                    <a:pt x="1995677" y="72262"/>
                  </a:lnTo>
                  <a:lnTo>
                    <a:pt x="2039366" y="86994"/>
                  </a:lnTo>
                  <a:lnTo>
                    <a:pt x="2082546" y="102996"/>
                  </a:lnTo>
                  <a:lnTo>
                    <a:pt x="2125091" y="120141"/>
                  </a:lnTo>
                  <a:lnTo>
                    <a:pt x="2167001" y="138683"/>
                  </a:lnTo>
                  <a:lnTo>
                    <a:pt x="2208276" y="158368"/>
                  </a:lnTo>
                  <a:lnTo>
                    <a:pt x="2248789" y="179196"/>
                  </a:lnTo>
                  <a:lnTo>
                    <a:pt x="2288667" y="201167"/>
                  </a:lnTo>
                  <a:lnTo>
                    <a:pt x="2327783" y="224408"/>
                  </a:lnTo>
                  <a:lnTo>
                    <a:pt x="2366137" y="248665"/>
                  </a:lnTo>
                  <a:lnTo>
                    <a:pt x="2403602" y="274065"/>
                  </a:lnTo>
                  <a:lnTo>
                    <a:pt x="2440432" y="300481"/>
                  </a:lnTo>
                  <a:lnTo>
                    <a:pt x="2476373" y="327913"/>
                  </a:lnTo>
                  <a:lnTo>
                    <a:pt x="2511425" y="356488"/>
                  </a:lnTo>
                  <a:lnTo>
                    <a:pt x="2545588" y="386079"/>
                  </a:lnTo>
                  <a:lnTo>
                    <a:pt x="2578989" y="416559"/>
                  </a:lnTo>
                  <a:lnTo>
                    <a:pt x="2611374" y="447928"/>
                  </a:lnTo>
                  <a:lnTo>
                    <a:pt x="2642870" y="480440"/>
                  </a:lnTo>
                  <a:lnTo>
                    <a:pt x="2673350" y="513714"/>
                  </a:lnTo>
                  <a:lnTo>
                    <a:pt x="2702941" y="547877"/>
                  </a:lnTo>
                  <a:lnTo>
                    <a:pt x="2731389" y="583056"/>
                  </a:lnTo>
                  <a:lnTo>
                    <a:pt x="2758948" y="618870"/>
                  </a:lnTo>
                  <a:lnTo>
                    <a:pt x="2785364" y="655701"/>
                  </a:lnTo>
                  <a:lnTo>
                    <a:pt x="2810764" y="693292"/>
                  </a:lnTo>
                  <a:lnTo>
                    <a:pt x="2835021" y="731519"/>
                  </a:lnTo>
                  <a:lnTo>
                    <a:pt x="2858135" y="770636"/>
                  </a:lnTo>
                  <a:lnTo>
                    <a:pt x="2880233" y="810513"/>
                  </a:lnTo>
                  <a:lnTo>
                    <a:pt x="2901061" y="851026"/>
                  </a:lnTo>
                  <a:lnTo>
                    <a:pt x="2920746" y="892301"/>
                  </a:lnTo>
                  <a:lnTo>
                    <a:pt x="2939161" y="934212"/>
                  </a:lnTo>
                  <a:lnTo>
                    <a:pt x="2956433" y="976756"/>
                  </a:lnTo>
                  <a:lnTo>
                    <a:pt x="2972435" y="1019937"/>
                  </a:lnTo>
                  <a:lnTo>
                    <a:pt x="2987167" y="1063625"/>
                  </a:lnTo>
                  <a:lnTo>
                    <a:pt x="3000629" y="1108075"/>
                  </a:lnTo>
                  <a:lnTo>
                    <a:pt x="3012694" y="1152905"/>
                  </a:lnTo>
                  <a:lnTo>
                    <a:pt x="3023489" y="1198371"/>
                  </a:lnTo>
                  <a:lnTo>
                    <a:pt x="3032887" y="1244345"/>
                  </a:lnTo>
                  <a:lnTo>
                    <a:pt x="3040888" y="1290827"/>
                  </a:lnTo>
                  <a:lnTo>
                    <a:pt x="3047492" y="1337690"/>
                  </a:lnTo>
                  <a:lnTo>
                    <a:pt x="3052699" y="1385062"/>
                  </a:lnTo>
                  <a:lnTo>
                    <a:pt x="3056382" y="1432814"/>
                  </a:lnTo>
                  <a:lnTo>
                    <a:pt x="3058668" y="1481074"/>
                  </a:lnTo>
                  <a:lnTo>
                    <a:pt x="3059430" y="1529588"/>
                  </a:lnTo>
                  <a:lnTo>
                    <a:pt x="3058668" y="1578102"/>
                  </a:lnTo>
                  <a:lnTo>
                    <a:pt x="3056382" y="1626362"/>
                  </a:lnTo>
                  <a:lnTo>
                    <a:pt x="3052699" y="1674114"/>
                  </a:lnTo>
                  <a:lnTo>
                    <a:pt x="3047492" y="1721484"/>
                  </a:lnTo>
                  <a:lnTo>
                    <a:pt x="3040888" y="1768348"/>
                  </a:lnTo>
                  <a:lnTo>
                    <a:pt x="3032887" y="1814829"/>
                  </a:lnTo>
                  <a:lnTo>
                    <a:pt x="3023489" y="1860803"/>
                  </a:lnTo>
                  <a:lnTo>
                    <a:pt x="3012694" y="1906269"/>
                  </a:lnTo>
                  <a:lnTo>
                    <a:pt x="3000629" y="1951227"/>
                  </a:lnTo>
                  <a:lnTo>
                    <a:pt x="2987167" y="1995551"/>
                  </a:lnTo>
                  <a:lnTo>
                    <a:pt x="2972435" y="2039365"/>
                  </a:lnTo>
                  <a:lnTo>
                    <a:pt x="2956433" y="2082545"/>
                  </a:lnTo>
                  <a:lnTo>
                    <a:pt x="2939161" y="2125091"/>
                  </a:lnTo>
                  <a:lnTo>
                    <a:pt x="2920746" y="2167001"/>
                  </a:lnTo>
                  <a:lnTo>
                    <a:pt x="2901061" y="2208148"/>
                  </a:lnTo>
                  <a:lnTo>
                    <a:pt x="2880233" y="2248789"/>
                  </a:lnTo>
                  <a:lnTo>
                    <a:pt x="2858135" y="2288540"/>
                  </a:lnTo>
                  <a:lnTo>
                    <a:pt x="2835021" y="2327655"/>
                  </a:lnTo>
                  <a:lnTo>
                    <a:pt x="2810764" y="2366010"/>
                  </a:lnTo>
                  <a:lnTo>
                    <a:pt x="2785364" y="2403602"/>
                  </a:lnTo>
                  <a:lnTo>
                    <a:pt x="2758948" y="2440304"/>
                  </a:lnTo>
                  <a:lnTo>
                    <a:pt x="2731389" y="2476246"/>
                  </a:lnTo>
                  <a:lnTo>
                    <a:pt x="2702941" y="2511297"/>
                  </a:lnTo>
                  <a:lnTo>
                    <a:pt x="2673350" y="2545587"/>
                  </a:lnTo>
                  <a:lnTo>
                    <a:pt x="2642870" y="2578861"/>
                  </a:lnTo>
                  <a:lnTo>
                    <a:pt x="2611374" y="2611247"/>
                  </a:lnTo>
                  <a:lnTo>
                    <a:pt x="2578989" y="2642742"/>
                  </a:lnTo>
                  <a:lnTo>
                    <a:pt x="2545588" y="2673222"/>
                  </a:lnTo>
                  <a:lnTo>
                    <a:pt x="2511425" y="2702814"/>
                  </a:lnTo>
                  <a:lnTo>
                    <a:pt x="2476373" y="2731261"/>
                  </a:lnTo>
                  <a:lnTo>
                    <a:pt x="2440432" y="2758821"/>
                  </a:lnTo>
                  <a:lnTo>
                    <a:pt x="2403602" y="2785236"/>
                  </a:lnTo>
                  <a:lnTo>
                    <a:pt x="2366137" y="2810636"/>
                  </a:lnTo>
                  <a:lnTo>
                    <a:pt x="2327783" y="2834893"/>
                  </a:lnTo>
                  <a:lnTo>
                    <a:pt x="2288667" y="2858008"/>
                  </a:lnTo>
                  <a:lnTo>
                    <a:pt x="2248789" y="2880105"/>
                  </a:lnTo>
                  <a:lnTo>
                    <a:pt x="2208276" y="2900934"/>
                  </a:lnTo>
                  <a:lnTo>
                    <a:pt x="2167001" y="2920618"/>
                  </a:lnTo>
                  <a:lnTo>
                    <a:pt x="2125091" y="2939160"/>
                  </a:lnTo>
                  <a:lnTo>
                    <a:pt x="2082546" y="2956305"/>
                  </a:lnTo>
                  <a:lnTo>
                    <a:pt x="2039366" y="2972308"/>
                  </a:lnTo>
                  <a:lnTo>
                    <a:pt x="1995677" y="2987040"/>
                  </a:lnTo>
                  <a:lnTo>
                    <a:pt x="1951227" y="3000502"/>
                  </a:lnTo>
                  <a:lnTo>
                    <a:pt x="1906397" y="3012566"/>
                  </a:lnTo>
                  <a:lnTo>
                    <a:pt x="1860931" y="3023361"/>
                  </a:lnTo>
                  <a:lnTo>
                    <a:pt x="1814957" y="3032760"/>
                  </a:lnTo>
                  <a:lnTo>
                    <a:pt x="1768475" y="3040760"/>
                  </a:lnTo>
                  <a:lnTo>
                    <a:pt x="1721612" y="3047365"/>
                  </a:lnTo>
                  <a:lnTo>
                    <a:pt x="1674241" y="3052572"/>
                  </a:lnTo>
                  <a:lnTo>
                    <a:pt x="1626489" y="3056254"/>
                  </a:lnTo>
                  <a:lnTo>
                    <a:pt x="1578229" y="3058541"/>
                  </a:lnTo>
                  <a:lnTo>
                    <a:pt x="1529715" y="3059303"/>
                  </a:lnTo>
                  <a:lnTo>
                    <a:pt x="1481201" y="3058541"/>
                  </a:lnTo>
                  <a:lnTo>
                    <a:pt x="1432941" y="3056254"/>
                  </a:lnTo>
                  <a:lnTo>
                    <a:pt x="1385189" y="3052572"/>
                  </a:lnTo>
                  <a:lnTo>
                    <a:pt x="1337818" y="3047365"/>
                  </a:lnTo>
                  <a:lnTo>
                    <a:pt x="1290955" y="3040760"/>
                  </a:lnTo>
                  <a:lnTo>
                    <a:pt x="1244473" y="3032760"/>
                  </a:lnTo>
                  <a:lnTo>
                    <a:pt x="1198499" y="3023361"/>
                  </a:lnTo>
                  <a:lnTo>
                    <a:pt x="1153033" y="3012566"/>
                  </a:lnTo>
                  <a:lnTo>
                    <a:pt x="1108202" y="3000502"/>
                  </a:lnTo>
                  <a:lnTo>
                    <a:pt x="1063752" y="2987040"/>
                  </a:lnTo>
                  <a:lnTo>
                    <a:pt x="1020064" y="2972308"/>
                  </a:lnTo>
                  <a:lnTo>
                    <a:pt x="976884" y="2956305"/>
                  </a:lnTo>
                  <a:lnTo>
                    <a:pt x="934339" y="2939160"/>
                  </a:lnTo>
                  <a:lnTo>
                    <a:pt x="892429" y="2920618"/>
                  </a:lnTo>
                  <a:lnTo>
                    <a:pt x="851154" y="2900934"/>
                  </a:lnTo>
                  <a:lnTo>
                    <a:pt x="810641" y="2880105"/>
                  </a:lnTo>
                  <a:lnTo>
                    <a:pt x="770763" y="2858008"/>
                  </a:lnTo>
                  <a:lnTo>
                    <a:pt x="731647" y="2834893"/>
                  </a:lnTo>
                  <a:lnTo>
                    <a:pt x="693293" y="2810636"/>
                  </a:lnTo>
                  <a:lnTo>
                    <a:pt x="655827" y="2785236"/>
                  </a:lnTo>
                  <a:lnTo>
                    <a:pt x="618998" y="2758821"/>
                  </a:lnTo>
                  <a:lnTo>
                    <a:pt x="583057" y="2731261"/>
                  </a:lnTo>
                  <a:lnTo>
                    <a:pt x="548005" y="2702814"/>
                  </a:lnTo>
                  <a:lnTo>
                    <a:pt x="513842" y="2673222"/>
                  </a:lnTo>
                  <a:lnTo>
                    <a:pt x="480441" y="2642742"/>
                  </a:lnTo>
                  <a:lnTo>
                    <a:pt x="448056" y="2611247"/>
                  </a:lnTo>
                  <a:lnTo>
                    <a:pt x="416560" y="2578861"/>
                  </a:lnTo>
                  <a:lnTo>
                    <a:pt x="386080" y="2545587"/>
                  </a:lnTo>
                  <a:lnTo>
                    <a:pt x="356489" y="2511297"/>
                  </a:lnTo>
                  <a:lnTo>
                    <a:pt x="328041" y="2476246"/>
                  </a:lnTo>
                  <a:lnTo>
                    <a:pt x="300482" y="2440304"/>
                  </a:lnTo>
                  <a:lnTo>
                    <a:pt x="274066" y="2403602"/>
                  </a:lnTo>
                  <a:lnTo>
                    <a:pt x="248666" y="2366010"/>
                  </a:lnTo>
                  <a:lnTo>
                    <a:pt x="224409" y="2327655"/>
                  </a:lnTo>
                  <a:lnTo>
                    <a:pt x="201295" y="2288540"/>
                  </a:lnTo>
                  <a:lnTo>
                    <a:pt x="179197" y="2248789"/>
                  </a:lnTo>
                  <a:lnTo>
                    <a:pt x="158369" y="2208148"/>
                  </a:lnTo>
                  <a:lnTo>
                    <a:pt x="138684" y="2167001"/>
                  </a:lnTo>
                  <a:lnTo>
                    <a:pt x="120269" y="2125091"/>
                  </a:lnTo>
                  <a:lnTo>
                    <a:pt x="102997" y="2082545"/>
                  </a:lnTo>
                  <a:lnTo>
                    <a:pt x="86995" y="2039365"/>
                  </a:lnTo>
                  <a:lnTo>
                    <a:pt x="72263" y="1995551"/>
                  </a:lnTo>
                  <a:lnTo>
                    <a:pt x="58800" y="1951227"/>
                  </a:lnTo>
                  <a:lnTo>
                    <a:pt x="46736" y="1906269"/>
                  </a:lnTo>
                  <a:lnTo>
                    <a:pt x="35941" y="1860803"/>
                  </a:lnTo>
                  <a:lnTo>
                    <a:pt x="26543" y="1814829"/>
                  </a:lnTo>
                  <a:lnTo>
                    <a:pt x="18542" y="1768348"/>
                  </a:lnTo>
                  <a:lnTo>
                    <a:pt x="11938" y="1721484"/>
                  </a:lnTo>
                  <a:lnTo>
                    <a:pt x="6731" y="1674114"/>
                  </a:lnTo>
                  <a:lnTo>
                    <a:pt x="3048" y="1626362"/>
                  </a:lnTo>
                  <a:lnTo>
                    <a:pt x="762" y="1578102"/>
                  </a:lnTo>
                  <a:lnTo>
                    <a:pt x="0" y="1529588"/>
                  </a:lnTo>
                  <a:close/>
                </a:path>
              </a:pathLst>
            </a:custGeom>
            <a:ln w="57150">
              <a:solidFill>
                <a:srgbClr val="EB4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0223" y="1951609"/>
              <a:ext cx="2438400" cy="243840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8800" y="6221094"/>
            <a:ext cx="1301623" cy="636903"/>
          </a:xfrm>
          <a:prstGeom prst="rect">
            <a:avLst/>
          </a:prstGeom>
        </p:spPr>
      </p:pic>
      <p:pic>
        <p:nvPicPr>
          <p:cNvPr id="15" name="image1.jpg" descr="Image">
            <a:extLst>
              <a:ext uri="{FF2B5EF4-FFF2-40B4-BE49-F238E27FC236}">
                <a16:creationId xmlns:a16="http://schemas.microsoft.com/office/drawing/2014/main" id="{4B86FDCE-1453-9A7F-A5FD-AE8FDEABEADD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1105556" y="5943600"/>
            <a:ext cx="670560" cy="751205"/>
          </a:xfrm>
          <a:prstGeom prst="rect">
            <a:avLst/>
          </a:prstGeom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{19FBA02D-42B7-3B4E-B9D4-191CA343E04E}tf10001120</Template>
  <TotalTime>64</TotalTime>
  <Words>702</Words>
  <Application>Microsoft Macintosh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MS Shell Dlg 2</vt:lpstr>
      <vt:lpstr>Wingdings</vt:lpstr>
      <vt:lpstr>Wingdings 3</vt:lpstr>
      <vt:lpstr>Madison</vt:lpstr>
      <vt:lpstr>Parents Evening Presentation</vt:lpstr>
      <vt:lpstr>Agenda</vt:lpstr>
      <vt:lpstr>What is bullying?</vt:lpstr>
      <vt:lpstr>Bullying is…</vt:lpstr>
      <vt:lpstr>Bullying can be ...</vt:lpstr>
      <vt:lpstr>Bullying can be ...</vt:lpstr>
      <vt:lpstr>PowerPoint Presentation</vt:lpstr>
      <vt:lpstr>PowerPoint Presentation</vt:lpstr>
      <vt:lpstr>PowerPoint Presentation</vt:lpstr>
      <vt:lpstr>PowerPoint Presentation</vt:lpstr>
      <vt:lpstr>16,000 11-15 year olds are absent from school at any one time due to bullying</vt:lpstr>
      <vt:lpstr>PowerPoint Presentation</vt:lpstr>
      <vt:lpstr>PowerPoint Presentation</vt:lpstr>
      <vt:lpstr>Spotting the signs</vt:lpstr>
      <vt:lpstr>Is this bullying?</vt:lpstr>
      <vt:lpstr>Is this bullying?</vt:lpstr>
      <vt:lpstr>Is this bullying?</vt:lpstr>
      <vt:lpstr>Our schools approach to bullying</vt:lpstr>
      <vt:lpstr>How can you help? Talking is the best way to help</vt:lpstr>
      <vt:lpstr>Always report bullying to the school</vt:lpstr>
      <vt:lpstr>FINAL THOUGHTS</vt:lpstr>
      <vt:lpstr>PowerPoint Presentation</vt:lpstr>
      <vt:lpstr>More resources to explore</vt:lpstr>
      <vt:lpstr>Any 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Rodden</dc:creator>
  <cp:lastModifiedBy>stuart athey</cp:lastModifiedBy>
  <cp:revision>4</cp:revision>
  <dcterms:created xsi:type="dcterms:W3CDTF">2023-03-15T04:46:24Z</dcterms:created>
  <dcterms:modified xsi:type="dcterms:W3CDTF">2023-03-15T16:14:32Z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2023-03-15T00:00:00Z</vt:filetime>
  </property>
  <property fmtid="{D5CDD505-2E9C-101B-9397-08002B2CF9AE}" pid="5" name="Producer">
    <vt:lpwstr>Microsoft® PowerPoint® 2010</vt:lpwstr>
  </property>
</Properties>
</file>